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939" r:id="rId2"/>
    <p:sldId id="940" r:id="rId3"/>
    <p:sldId id="1036" r:id="rId4"/>
    <p:sldId id="1045" r:id="rId5"/>
    <p:sldId id="1078" r:id="rId6"/>
    <p:sldId id="1102" r:id="rId7"/>
    <p:sldId id="1117" r:id="rId8"/>
    <p:sldId id="1118" r:id="rId9"/>
    <p:sldId id="1048" r:id="rId10"/>
    <p:sldId id="1103" r:id="rId11"/>
    <p:sldId id="1080" r:id="rId12"/>
    <p:sldId id="1081" r:id="rId13"/>
    <p:sldId id="1082" r:id="rId14"/>
    <p:sldId id="1084" r:id="rId15"/>
    <p:sldId id="1085" r:id="rId16"/>
    <p:sldId id="1086" r:id="rId17"/>
    <p:sldId id="1097" r:id="rId18"/>
    <p:sldId id="1098" r:id="rId19"/>
    <p:sldId id="1038" r:id="rId20"/>
    <p:sldId id="1104" r:id="rId21"/>
    <p:sldId id="1092" r:id="rId22"/>
    <p:sldId id="1109" r:id="rId23"/>
    <p:sldId id="1110" r:id="rId24"/>
    <p:sldId id="1114" r:id="rId25"/>
    <p:sldId id="1115" r:id="rId26"/>
    <p:sldId id="1111" r:id="rId27"/>
    <p:sldId id="1116" r:id="rId28"/>
    <p:sldId id="1112" r:id="rId29"/>
    <p:sldId id="1090" r:id="rId30"/>
    <p:sldId id="1105" r:id="rId31"/>
    <p:sldId id="1106" r:id="rId32"/>
    <p:sldId id="1093" r:id="rId33"/>
    <p:sldId id="1108" r:id="rId34"/>
    <p:sldId id="1107" r:id="rId35"/>
    <p:sldId id="1095" r:id="rId36"/>
    <p:sldId id="1096" r:id="rId37"/>
    <p:sldId id="1039" r:id="rId38"/>
    <p:sldId id="1040" r:id="rId39"/>
    <p:sldId id="1076" r:id="rId40"/>
    <p:sldId id="1074"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AF7C"/>
    <a:srgbClr val="1C9ED2"/>
    <a:srgbClr val="55B3B3"/>
    <a:srgbClr val="465A65"/>
    <a:srgbClr val="00AEEF"/>
    <a:srgbClr val="C32526"/>
    <a:srgbClr val="6DAB18"/>
    <a:srgbClr val="FA938E"/>
    <a:srgbClr val="F2F2F2"/>
    <a:srgbClr val="F744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2945" autoAdjust="0"/>
  </p:normalViewPr>
  <p:slideViewPr>
    <p:cSldViewPr snapToGrid="0" showGuides="1">
      <p:cViewPr varScale="1">
        <p:scale>
          <a:sx n="87" d="100"/>
          <a:sy n="87" d="100"/>
        </p:scale>
        <p:origin x="389"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9E13E272-A017-45D1-BF50-E01C56DEC431}" type="datetimeFigureOut">
              <a:rPr lang="zh-CN" altLang="en-US" smtClean="0"/>
              <a:pPr/>
              <a:t>2019/8/26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1D5DD8BC-D6FC-4DC7-95EE-0B21F35818F6}" type="slidenum">
              <a:rPr lang="zh-CN" altLang="en-US" smtClean="0"/>
              <a:pPr/>
              <a:t>‹#›</a:t>
            </a:fld>
            <a:endParaRPr lang="zh-CN" altLang="en-US"/>
          </a:p>
        </p:txBody>
      </p:sp>
    </p:spTree>
    <p:extLst>
      <p:ext uri="{BB962C8B-B14F-4D97-AF65-F5344CB8AC3E}">
        <p14:creationId xmlns:p14="http://schemas.microsoft.com/office/powerpoint/2010/main" val="1895252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tvseo.com/content-marketing-la-gi-1/"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a:t>
            </a:fld>
            <a:endParaRPr lang="zh-CN" altLang="en-US"/>
          </a:p>
        </p:txBody>
      </p:sp>
    </p:spTree>
    <p:extLst>
      <p:ext uri="{BB962C8B-B14F-4D97-AF65-F5344CB8AC3E}">
        <p14:creationId xmlns:p14="http://schemas.microsoft.com/office/powerpoint/2010/main" val="224101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10</a:t>
            </a:fld>
            <a:endParaRPr lang="zh-CN" altLang="en-US"/>
          </a:p>
        </p:txBody>
      </p:sp>
    </p:spTree>
    <p:extLst>
      <p:ext uri="{BB962C8B-B14F-4D97-AF65-F5344CB8AC3E}">
        <p14:creationId xmlns:p14="http://schemas.microsoft.com/office/powerpoint/2010/main" val="4001252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11</a:t>
            </a:fld>
            <a:endParaRPr lang="zh-CN" altLang="en-US"/>
          </a:p>
        </p:txBody>
      </p:sp>
    </p:spTree>
    <p:extLst>
      <p:ext uri="{BB962C8B-B14F-4D97-AF65-F5344CB8AC3E}">
        <p14:creationId xmlns:p14="http://schemas.microsoft.com/office/powerpoint/2010/main" val="4014543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12</a:t>
            </a:fld>
            <a:endParaRPr lang="zh-CN" altLang="en-US"/>
          </a:p>
        </p:txBody>
      </p:sp>
    </p:spTree>
    <p:extLst>
      <p:ext uri="{BB962C8B-B14F-4D97-AF65-F5344CB8AC3E}">
        <p14:creationId xmlns:p14="http://schemas.microsoft.com/office/powerpoint/2010/main" val="3037718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13</a:t>
            </a:fld>
            <a:endParaRPr lang="zh-CN" altLang="en-US"/>
          </a:p>
        </p:txBody>
      </p:sp>
    </p:spTree>
    <p:extLst>
      <p:ext uri="{BB962C8B-B14F-4D97-AF65-F5344CB8AC3E}">
        <p14:creationId xmlns:p14="http://schemas.microsoft.com/office/powerpoint/2010/main" val="3111696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14</a:t>
            </a:fld>
            <a:endParaRPr lang="zh-CN" altLang="en-US"/>
          </a:p>
        </p:txBody>
      </p:sp>
    </p:spTree>
    <p:extLst>
      <p:ext uri="{BB962C8B-B14F-4D97-AF65-F5344CB8AC3E}">
        <p14:creationId xmlns:p14="http://schemas.microsoft.com/office/powerpoint/2010/main" val="1505446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15</a:t>
            </a:fld>
            <a:endParaRPr lang="zh-CN" altLang="en-US"/>
          </a:p>
        </p:txBody>
      </p:sp>
    </p:spTree>
    <p:extLst>
      <p:ext uri="{BB962C8B-B14F-4D97-AF65-F5344CB8AC3E}">
        <p14:creationId xmlns:p14="http://schemas.microsoft.com/office/powerpoint/2010/main" val="3121348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16</a:t>
            </a:fld>
            <a:endParaRPr lang="zh-CN" altLang="en-US"/>
          </a:p>
        </p:txBody>
      </p:sp>
    </p:spTree>
    <p:extLst>
      <p:ext uri="{BB962C8B-B14F-4D97-AF65-F5344CB8AC3E}">
        <p14:creationId xmlns:p14="http://schemas.microsoft.com/office/powerpoint/2010/main" val="967197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17</a:t>
            </a:fld>
            <a:endParaRPr lang="zh-CN" altLang="en-US"/>
          </a:p>
        </p:txBody>
      </p:sp>
    </p:spTree>
    <p:extLst>
      <p:ext uri="{BB962C8B-B14F-4D97-AF65-F5344CB8AC3E}">
        <p14:creationId xmlns:p14="http://schemas.microsoft.com/office/powerpoint/2010/main" val="1355462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18</a:t>
            </a:fld>
            <a:endParaRPr lang="zh-CN" altLang="en-US"/>
          </a:p>
        </p:txBody>
      </p:sp>
    </p:spTree>
    <p:extLst>
      <p:ext uri="{BB962C8B-B14F-4D97-AF65-F5344CB8AC3E}">
        <p14:creationId xmlns:p14="http://schemas.microsoft.com/office/powerpoint/2010/main" val="3492113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19</a:t>
            </a:fld>
            <a:endParaRPr lang="zh-CN" altLang="en-US"/>
          </a:p>
        </p:txBody>
      </p:sp>
    </p:spTree>
    <p:extLst>
      <p:ext uri="{BB962C8B-B14F-4D97-AF65-F5344CB8AC3E}">
        <p14:creationId xmlns:p14="http://schemas.microsoft.com/office/powerpoint/2010/main" val="1842419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200" kern="1200">
              <a:solidFill>
                <a:schemeClr val="tx1"/>
              </a:solidFill>
              <a:effectLst/>
              <a:latin typeface="Microsoft YaHei UI" panose="020B0503020204020204" pitchFamily="34" charset="-122"/>
              <a:ea typeface="Microsoft YaHei UI" panose="020B0503020204020204" pitchFamily="34" charset="-122"/>
              <a:cs typeface="+mn-cs"/>
            </a:endParaRPr>
          </a:p>
        </p:txBody>
      </p:sp>
      <p:sp>
        <p:nvSpPr>
          <p:cNvPr id="4" name="灯片编号占位符 3"/>
          <p:cNvSpPr>
            <a:spLocks noGrp="1"/>
          </p:cNvSpPr>
          <p:nvPr>
            <p:ph type="sldNum" sz="quarter" idx="10"/>
          </p:nvPr>
        </p:nvSpPr>
        <p:spPr/>
        <p:txBody>
          <a:bodyPr/>
          <a:lstStyle/>
          <a:p>
            <a:fld id="{1D5DD8BC-D6FC-4DC7-95EE-0B21F35818F6}" type="slidenum">
              <a:rPr lang="zh-CN" altLang="en-US" smtClean="0"/>
              <a:t>2</a:t>
            </a:fld>
            <a:endParaRPr lang="zh-CN" altLang="en-US"/>
          </a:p>
        </p:txBody>
      </p:sp>
    </p:spTree>
    <p:extLst>
      <p:ext uri="{BB962C8B-B14F-4D97-AF65-F5344CB8AC3E}">
        <p14:creationId xmlns:p14="http://schemas.microsoft.com/office/powerpoint/2010/main" val="1629990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20</a:t>
            </a:fld>
            <a:endParaRPr lang="zh-CN" altLang="en-US"/>
          </a:p>
        </p:txBody>
      </p:sp>
    </p:spTree>
    <p:extLst>
      <p:ext uri="{BB962C8B-B14F-4D97-AF65-F5344CB8AC3E}">
        <p14:creationId xmlns:p14="http://schemas.microsoft.com/office/powerpoint/2010/main" val="442555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21</a:t>
            </a:fld>
            <a:endParaRPr lang="zh-CN" altLang="en-US"/>
          </a:p>
        </p:txBody>
      </p:sp>
    </p:spTree>
    <p:extLst>
      <p:ext uri="{BB962C8B-B14F-4D97-AF65-F5344CB8AC3E}">
        <p14:creationId xmlns:p14="http://schemas.microsoft.com/office/powerpoint/2010/main" val="2266541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22</a:t>
            </a:fld>
            <a:endParaRPr lang="zh-CN" altLang="en-US"/>
          </a:p>
        </p:txBody>
      </p:sp>
    </p:spTree>
    <p:extLst>
      <p:ext uri="{BB962C8B-B14F-4D97-AF65-F5344CB8AC3E}">
        <p14:creationId xmlns:p14="http://schemas.microsoft.com/office/powerpoint/2010/main" val="3221630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23</a:t>
            </a:fld>
            <a:endParaRPr lang="zh-CN" altLang="en-US"/>
          </a:p>
        </p:txBody>
      </p:sp>
    </p:spTree>
    <p:extLst>
      <p:ext uri="{BB962C8B-B14F-4D97-AF65-F5344CB8AC3E}">
        <p14:creationId xmlns:p14="http://schemas.microsoft.com/office/powerpoint/2010/main" val="2874183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24</a:t>
            </a:fld>
            <a:endParaRPr lang="zh-CN" altLang="en-US"/>
          </a:p>
        </p:txBody>
      </p:sp>
    </p:spTree>
    <p:extLst>
      <p:ext uri="{BB962C8B-B14F-4D97-AF65-F5344CB8AC3E}">
        <p14:creationId xmlns:p14="http://schemas.microsoft.com/office/powerpoint/2010/main" val="3206386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25</a:t>
            </a:fld>
            <a:endParaRPr lang="zh-CN" altLang="en-US"/>
          </a:p>
        </p:txBody>
      </p:sp>
    </p:spTree>
    <p:extLst>
      <p:ext uri="{BB962C8B-B14F-4D97-AF65-F5344CB8AC3E}">
        <p14:creationId xmlns:p14="http://schemas.microsoft.com/office/powerpoint/2010/main" val="2477381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26</a:t>
            </a:fld>
            <a:endParaRPr lang="zh-CN" altLang="en-US"/>
          </a:p>
        </p:txBody>
      </p:sp>
    </p:spTree>
    <p:extLst>
      <p:ext uri="{BB962C8B-B14F-4D97-AF65-F5344CB8AC3E}">
        <p14:creationId xmlns:p14="http://schemas.microsoft.com/office/powerpoint/2010/main" val="4241315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27</a:t>
            </a:fld>
            <a:endParaRPr lang="zh-CN" altLang="en-US"/>
          </a:p>
        </p:txBody>
      </p:sp>
    </p:spTree>
    <p:extLst>
      <p:ext uri="{BB962C8B-B14F-4D97-AF65-F5344CB8AC3E}">
        <p14:creationId xmlns:p14="http://schemas.microsoft.com/office/powerpoint/2010/main" val="954019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28</a:t>
            </a:fld>
            <a:endParaRPr lang="zh-CN" altLang="en-US"/>
          </a:p>
        </p:txBody>
      </p:sp>
    </p:spTree>
    <p:extLst>
      <p:ext uri="{BB962C8B-B14F-4D97-AF65-F5344CB8AC3E}">
        <p14:creationId xmlns:p14="http://schemas.microsoft.com/office/powerpoint/2010/main" val="3084551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29</a:t>
            </a:fld>
            <a:endParaRPr lang="zh-CN" altLang="en-US"/>
          </a:p>
        </p:txBody>
      </p:sp>
    </p:spTree>
    <p:extLst>
      <p:ext uri="{BB962C8B-B14F-4D97-AF65-F5344CB8AC3E}">
        <p14:creationId xmlns:p14="http://schemas.microsoft.com/office/powerpoint/2010/main" val="3168096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1D5DD8BC-D6FC-4DC7-95EE-0B21F35818F6}" type="slidenum">
              <a:rPr lang="zh-CN" altLang="en-US" smtClean="0"/>
              <a:t>3</a:t>
            </a:fld>
            <a:endParaRPr lang="zh-CN" altLang="en-US"/>
          </a:p>
        </p:txBody>
      </p:sp>
    </p:spTree>
    <p:extLst>
      <p:ext uri="{BB962C8B-B14F-4D97-AF65-F5344CB8AC3E}">
        <p14:creationId xmlns:p14="http://schemas.microsoft.com/office/powerpoint/2010/main" val="25857729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30</a:t>
            </a:fld>
            <a:endParaRPr lang="zh-CN" altLang="en-US"/>
          </a:p>
        </p:txBody>
      </p:sp>
    </p:spTree>
    <p:extLst>
      <p:ext uri="{BB962C8B-B14F-4D97-AF65-F5344CB8AC3E}">
        <p14:creationId xmlns:p14="http://schemas.microsoft.com/office/powerpoint/2010/main" val="16638233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31</a:t>
            </a:fld>
            <a:endParaRPr lang="zh-CN" altLang="en-US"/>
          </a:p>
        </p:txBody>
      </p:sp>
    </p:spTree>
    <p:extLst>
      <p:ext uri="{BB962C8B-B14F-4D97-AF65-F5344CB8AC3E}">
        <p14:creationId xmlns:p14="http://schemas.microsoft.com/office/powerpoint/2010/main" val="3130131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32</a:t>
            </a:fld>
            <a:endParaRPr lang="zh-CN" altLang="en-US"/>
          </a:p>
        </p:txBody>
      </p:sp>
    </p:spTree>
    <p:extLst>
      <p:ext uri="{BB962C8B-B14F-4D97-AF65-F5344CB8AC3E}">
        <p14:creationId xmlns:p14="http://schemas.microsoft.com/office/powerpoint/2010/main" val="3633658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33</a:t>
            </a:fld>
            <a:endParaRPr lang="zh-CN" altLang="en-US"/>
          </a:p>
        </p:txBody>
      </p:sp>
    </p:spTree>
    <p:extLst>
      <p:ext uri="{BB962C8B-B14F-4D97-AF65-F5344CB8AC3E}">
        <p14:creationId xmlns:p14="http://schemas.microsoft.com/office/powerpoint/2010/main" val="1132382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34</a:t>
            </a:fld>
            <a:endParaRPr lang="zh-CN" altLang="en-US"/>
          </a:p>
        </p:txBody>
      </p:sp>
    </p:spTree>
    <p:extLst>
      <p:ext uri="{BB962C8B-B14F-4D97-AF65-F5344CB8AC3E}">
        <p14:creationId xmlns:p14="http://schemas.microsoft.com/office/powerpoint/2010/main" val="3183764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35</a:t>
            </a:fld>
            <a:endParaRPr lang="zh-CN" altLang="en-US"/>
          </a:p>
        </p:txBody>
      </p:sp>
    </p:spTree>
    <p:extLst>
      <p:ext uri="{BB962C8B-B14F-4D97-AF65-F5344CB8AC3E}">
        <p14:creationId xmlns:p14="http://schemas.microsoft.com/office/powerpoint/2010/main" val="35365905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36</a:t>
            </a:fld>
            <a:endParaRPr lang="zh-CN" altLang="en-US"/>
          </a:p>
        </p:txBody>
      </p:sp>
    </p:spTree>
    <p:extLst>
      <p:ext uri="{BB962C8B-B14F-4D97-AF65-F5344CB8AC3E}">
        <p14:creationId xmlns:p14="http://schemas.microsoft.com/office/powerpoint/2010/main" val="3835954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37</a:t>
            </a:fld>
            <a:endParaRPr lang="zh-CN" altLang="en-US"/>
          </a:p>
        </p:txBody>
      </p:sp>
    </p:spTree>
    <p:extLst>
      <p:ext uri="{BB962C8B-B14F-4D97-AF65-F5344CB8AC3E}">
        <p14:creationId xmlns:p14="http://schemas.microsoft.com/office/powerpoint/2010/main" val="1415565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38</a:t>
            </a:fld>
            <a:endParaRPr lang="zh-CN" altLang="en-US"/>
          </a:p>
        </p:txBody>
      </p:sp>
    </p:spTree>
    <p:extLst>
      <p:ext uri="{BB962C8B-B14F-4D97-AF65-F5344CB8AC3E}">
        <p14:creationId xmlns:p14="http://schemas.microsoft.com/office/powerpoint/2010/main" val="28360601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39</a:t>
            </a:fld>
            <a:endParaRPr lang="zh-CN" altLang="en-US"/>
          </a:p>
        </p:txBody>
      </p:sp>
    </p:spTree>
    <p:extLst>
      <p:ext uri="{BB962C8B-B14F-4D97-AF65-F5344CB8AC3E}">
        <p14:creationId xmlns:p14="http://schemas.microsoft.com/office/powerpoint/2010/main" val="3602433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0" i="0" kern="1200" dirty="0">
                <a:solidFill>
                  <a:schemeClr val="tx1"/>
                </a:solidFill>
                <a:effectLst/>
                <a:latin typeface="Microsoft YaHei UI" panose="020B0503020204020204" pitchFamily="34" charset="-122"/>
                <a:ea typeface="Microsoft YaHei UI" panose="020B0503020204020204" pitchFamily="34" charset="-122"/>
                <a:cs typeface="+mn-cs"/>
              </a:rPr>
              <a:t>"Marketing là quá trình quản lý của doanh nghiệp nhằm </a:t>
            </a:r>
            <a:r>
              <a:rPr lang="vi-VN" sz="1200" b="1" i="0" kern="1200" dirty="0">
                <a:solidFill>
                  <a:schemeClr val="tx1"/>
                </a:solidFill>
                <a:effectLst/>
                <a:latin typeface="Microsoft YaHei UI" panose="020B0503020204020204" pitchFamily="34" charset="-122"/>
                <a:ea typeface="Microsoft YaHei UI" panose="020B0503020204020204" pitchFamily="34" charset="-122"/>
                <a:cs typeface="+mn-cs"/>
              </a:rPr>
              <a:t>phát hiện ra nhu cầu của khách hàng và đáp ứng các nhu cầu đó</a:t>
            </a:r>
            <a:r>
              <a:rPr lang="vi-VN" sz="1200" b="0" i="0" kern="1200" dirty="0">
                <a:solidFill>
                  <a:schemeClr val="tx1"/>
                </a:solidFill>
                <a:effectLst/>
                <a:latin typeface="Microsoft YaHei UI" panose="020B0503020204020204" pitchFamily="34" charset="-122"/>
                <a:ea typeface="Microsoft YaHei UI" panose="020B0503020204020204" pitchFamily="34" charset="-122"/>
                <a:cs typeface="+mn-cs"/>
              </a:rPr>
              <a:t> một cách có hiệu quả hơn so với các đối thủ cạnh tranh."</a:t>
            </a:r>
            <a:endParaRPr lang="zh-CN" altLang="en-US" dirty="0"/>
          </a:p>
        </p:txBody>
      </p:sp>
      <p:sp>
        <p:nvSpPr>
          <p:cNvPr id="4" name="灯片编号占位符 3"/>
          <p:cNvSpPr>
            <a:spLocks noGrp="1"/>
          </p:cNvSpPr>
          <p:nvPr>
            <p:ph type="sldNum" sz="quarter" idx="10"/>
          </p:nvPr>
        </p:nvSpPr>
        <p:spPr/>
        <p:txBody>
          <a:bodyPr/>
          <a:lstStyle/>
          <a:p>
            <a:fld id="{1D5DD8BC-D6FC-4DC7-95EE-0B21F35818F6}" type="slidenum">
              <a:rPr lang="zh-CN" altLang="en-US" smtClean="0"/>
              <a:t>4</a:t>
            </a:fld>
            <a:endParaRPr lang="zh-CN" altLang="en-US"/>
          </a:p>
        </p:txBody>
      </p:sp>
    </p:spTree>
    <p:extLst>
      <p:ext uri="{BB962C8B-B14F-4D97-AF65-F5344CB8AC3E}">
        <p14:creationId xmlns:p14="http://schemas.microsoft.com/office/powerpoint/2010/main" val="6221602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40</a:t>
            </a:fld>
            <a:endParaRPr lang="zh-CN" altLang="en-US"/>
          </a:p>
        </p:txBody>
      </p:sp>
    </p:spTree>
    <p:extLst>
      <p:ext uri="{BB962C8B-B14F-4D97-AF65-F5344CB8AC3E}">
        <p14:creationId xmlns:p14="http://schemas.microsoft.com/office/powerpoint/2010/main" val="2656253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sz="1200" b="1" i="0" kern="1200" dirty="0">
                <a:solidFill>
                  <a:schemeClr val="tx1"/>
                </a:solidFill>
                <a:effectLst/>
                <a:latin typeface="Microsoft YaHei UI" panose="020B0503020204020204" pitchFamily="34" charset="-122"/>
                <a:ea typeface="Microsoft YaHei UI" panose="020B0503020204020204" pitchFamily="34" charset="-122"/>
                <a:cs typeface="+mn-cs"/>
              </a:rPr>
              <a:t>Outbound Marketing</a:t>
            </a:r>
            <a:r>
              <a:rPr lang="vi-VN" sz="1200" b="0" i="0" kern="1200" dirty="0">
                <a:solidFill>
                  <a:schemeClr val="tx1"/>
                </a:solidFill>
                <a:effectLst/>
                <a:latin typeface="Microsoft YaHei UI" panose="020B0503020204020204" pitchFamily="34" charset="-122"/>
                <a:ea typeface="Microsoft YaHei UI" panose="020B0503020204020204" pitchFamily="34" charset="-122"/>
                <a:cs typeface="+mn-cs"/>
              </a:rPr>
              <a:t> hay còn được biết tới </a:t>
            </a:r>
            <a:r>
              <a:rPr lang="vi-VN" sz="1200" b="1" i="0" kern="1200" dirty="0">
                <a:solidFill>
                  <a:schemeClr val="tx1"/>
                </a:solidFill>
                <a:effectLst/>
                <a:latin typeface="Microsoft YaHei UI" panose="020B0503020204020204" pitchFamily="34" charset="-122"/>
                <a:ea typeface="Microsoft YaHei UI" panose="020B0503020204020204" pitchFamily="34" charset="-122"/>
                <a:cs typeface="+mn-cs"/>
              </a:rPr>
              <a:t>là Marketing</a:t>
            </a:r>
            <a:r>
              <a:rPr lang="vi-VN" sz="1200" b="0" i="0" kern="1200" dirty="0">
                <a:solidFill>
                  <a:schemeClr val="tx1"/>
                </a:solidFill>
                <a:effectLst/>
                <a:latin typeface="Microsoft YaHei UI" panose="020B0503020204020204" pitchFamily="34" charset="-122"/>
                <a:ea typeface="Microsoft YaHei UI" panose="020B0503020204020204" pitchFamily="34" charset="-122"/>
                <a:cs typeface="+mn-cs"/>
              </a:rPr>
              <a:t>truyền thống trong đó doanh nghiệp chủ động đi tìm kiếm khách hàng qua các kênh tiếp thị, quảng cáo nhằm gửi tới khách hàng thông tin về sản phẩm một cách đại trà. ...</a:t>
            </a:r>
            <a:endParaRPr lang="en-US"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vi-VN" sz="1200" b="0" i="0" kern="1200" dirty="0">
                <a:solidFill>
                  <a:schemeClr val="tx1"/>
                </a:solidFill>
                <a:effectLst/>
                <a:latin typeface="Microsoft YaHei UI" panose="020B0503020204020204" pitchFamily="34" charset="-122"/>
                <a:ea typeface="Microsoft YaHei UI" panose="020B0503020204020204" pitchFamily="34" charset="-122"/>
                <a:cs typeface="+mn-cs"/>
              </a:rPr>
              <a:t>Đắt đỏ</a:t>
            </a:r>
          </a:p>
          <a:p>
            <a:r>
              <a:rPr lang="vi-VN" sz="1200" b="0" i="0" kern="1200" dirty="0">
                <a:solidFill>
                  <a:schemeClr val="tx1"/>
                </a:solidFill>
                <a:effectLst/>
                <a:latin typeface="Microsoft YaHei UI" panose="020B0503020204020204" pitchFamily="34" charset="-122"/>
                <a:ea typeface="Microsoft YaHei UI" panose="020B0503020204020204" pitchFamily="34" charset="-122"/>
                <a:cs typeface="+mn-cs"/>
              </a:rPr>
              <a:t>Vô cảm</a:t>
            </a:r>
          </a:p>
          <a:p>
            <a:r>
              <a:rPr lang="vi-VN" sz="1200" b="0" i="0" kern="1200" dirty="0">
                <a:solidFill>
                  <a:schemeClr val="tx1"/>
                </a:solidFill>
                <a:effectLst/>
                <a:latin typeface="Microsoft YaHei UI" panose="020B0503020204020204" pitchFamily="34" charset="-122"/>
                <a:ea typeface="Microsoft YaHei UI" panose="020B0503020204020204" pitchFamily="34" charset="-122"/>
                <a:cs typeface="+mn-cs"/>
              </a:rPr>
              <a:t>Khó nhắm mục tiêu</a:t>
            </a:r>
          </a:p>
          <a:p>
            <a:r>
              <a:rPr lang="vi-VN" sz="1200" b="0" i="0" kern="1200" dirty="0">
                <a:solidFill>
                  <a:schemeClr val="tx1"/>
                </a:solidFill>
                <a:effectLst/>
                <a:latin typeface="Microsoft YaHei UI" panose="020B0503020204020204" pitchFamily="34" charset="-122"/>
                <a:ea typeface="Microsoft YaHei UI" panose="020B0503020204020204" pitchFamily="34" charset="-122"/>
                <a:cs typeface="+mn-cs"/>
              </a:rPr>
              <a:t>Khó phân tích</a:t>
            </a:r>
          </a:p>
          <a:p>
            <a:r>
              <a:rPr lang="vi-VN" sz="1200" b="0" i="0" kern="1200" dirty="0">
                <a:solidFill>
                  <a:schemeClr val="tx1"/>
                </a:solidFill>
                <a:effectLst/>
                <a:latin typeface="Microsoft YaHei UI" panose="020B0503020204020204" pitchFamily="34" charset="-122"/>
                <a:ea typeface="Microsoft YaHei UI" panose="020B0503020204020204" pitchFamily="34" charset="-122"/>
                <a:cs typeface="+mn-cs"/>
              </a:rPr>
              <a:t>Không hướng đến hành vi khách hàng hiện đại</a:t>
            </a:r>
          </a:p>
          <a:p>
            <a:endParaRPr lang="en-US"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vi-VN" sz="1200" b="0" i="0" kern="1200" dirty="0">
                <a:solidFill>
                  <a:schemeClr val="tx1"/>
                </a:solidFill>
                <a:effectLst/>
                <a:latin typeface="Microsoft YaHei UI" panose="020B0503020204020204" pitchFamily="34" charset="-122"/>
                <a:ea typeface="Microsoft YaHei UI" panose="020B0503020204020204" pitchFamily="34" charset="-122"/>
                <a:cs typeface="+mn-cs"/>
              </a:rPr>
              <a:t>Inbound marketing là chiến lược digital marketing tự nhiên, thu hút leads  hoặc người mua đến với doanh nghiệp khi họ đang tìm kiếm giải pháp hơn là cạnh tranh để thu hút sự chú ý.</a:t>
            </a:r>
            <a:endParaRPr lang="en-US" sz="1200" b="0" i="0" kern="1200" dirty="0">
              <a:solidFill>
                <a:schemeClr val="tx1"/>
              </a:solidFill>
              <a:effectLst/>
              <a:latin typeface="Microsoft YaHei UI" panose="020B0503020204020204" pitchFamily="34" charset="-122"/>
              <a:ea typeface="Microsoft YaHei UI" panose="020B0503020204020204" pitchFamily="34" charset="-122"/>
              <a:cs typeface="+mn-cs"/>
            </a:endParaRPr>
          </a:p>
          <a:p>
            <a:r>
              <a:rPr lang="vi-VN" sz="1200" b="0" i="0" kern="1200" dirty="0">
                <a:solidFill>
                  <a:schemeClr val="tx1"/>
                </a:solidFill>
                <a:effectLst/>
                <a:latin typeface="Microsoft YaHei UI" panose="020B0503020204020204" pitchFamily="34" charset="-122"/>
                <a:ea typeface="Microsoft YaHei UI" panose="020B0503020204020204" pitchFamily="34" charset="-122"/>
                <a:cs typeface="+mn-cs"/>
              </a:rPr>
              <a:t>Để mang lại cho người dùng cảm giác vui vẻ, muốn họ chú ý đến thông điệp của bạn, bạn phải tạo </a:t>
            </a:r>
            <a:r>
              <a:rPr lang="vi-VN" sz="1200" b="1" i="0" u="none" strike="noStrike" kern="1200" dirty="0">
                <a:solidFill>
                  <a:schemeClr val="tx1"/>
                </a:solidFill>
                <a:effectLst/>
                <a:latin typeface="Microsoft YaHei UI" panose="020B0503020204020204" pitchFamily="34" charset="-122"/>
                <a:ea typeface="Microsoft YaHei UI" panose="020B0503020204020204" pitchFamily="34" charset="-122"/>
                <a:cs typeface="+mn-cs"/>
                <a:hlinkClick r:id="rId3"/>
              </a:rPr>
              <a:t>content</a:t>
            </a:r>
            <a:r>
              <a:rPr lang="vi-VN" sz="1200" b="0" i="0" kern="1200" dirty="0">
                <a:solidFill>
                  <a:schemeClr val="tx1"/>
                </a:solidFill>
                <a:effectLst/>
                <a:latin typeface="Microsoft YaHei UI" panose="020B0503020204020204" pitchFamily="34" charset="-122"/>
                <a:ea typeface="Microsoft YaHei UI" panose="020B0503020204020204" pitchFamily="34" charset="-122"/>
                <a:cs typeface="+mn-cs"/>
              </a:rPr>
              <a:t> chất lượng và trải nghiệm tốt nhất. Để khiến người dùng thực sự muốn tìm kiếm và họ có thể tìm thấy khi họ muốn và cần nó.</a:t>
            </a:r>
          </a:p>
          <a:p>
            <a:r>
              <a:rPr lang="vi-VN" sz="1200" b="0" i="0" kern="1200" dirty="0">
                <a:solidFill>
                  <a:schemeClr val="tx1"/>
                </a:solidFill>
                <a:effectLst/>
                <a:latin typeface="Microsoft YaHei UI" panose="020B0503020204020204" pitchFamily="34" charset="-122"/>
                <a:ea typeface="Microsoft YaHei UI" panose="020B0503020204020204" pitchFamily="34" charset="-122"/>
                <a:cs typeface="+mn-cs"/>
              </a:rPr>
              <a:t>Nếu khách hàng tiềm năng tìm bạn thông qua công cụ tìm kiếm, Facebook, youtube và hàng triệu kênh khác, thì sẽ tương tác với bạn theo từng mức độ. Họ bắt đầu thích thú hoặc cần gợi ý mua hàng từ doanh nghiệp bạn.</a:t>
            </a:r>
          </a:p>
          <a:p>
            <a:endParaRPr lang="zh-CN" altLang="en-US" dirty="0"/>
          </a:p>
        </p:txBody>
      </p:sp>
      <p:sp>
        <p:nvSpPr>
          <p:cNvPr id="4" name="灯片编号占位符 3"/>
          <p:cNvSpPr>
            <a:spLocks noGrp="1"/>
          </p:cNvSpPr>
          <p:nvPr>
            <p:ph type="sldNum" sz="quarter" idx="10"/>
          </p:nvPr>
        </p:nvSpPr>
        <p:spPr/>
        <p:txBody>
          <a:bodyPr/>
          <a:lstStyle/>
          <a:p>
            <a:fld id="{1D5DD8BC-D6FC-4DC7-95EE-0B21F35818F6}" type="slidenum">
              <a:rPr lang="zh-CN" altLang="en-US" smtClean="0"/>
              <a:t>5</a:t>
            </a:fld>
            <a:endParaRPr lang="zh-CN" altLang="en-US"/>
          </a:p>
        </p:txBody>
      </p:sp>
    </p:spTree>
    <p:extLst>
      <p:ext uri="{BB962C8B-B14F-4D97-AF65-F5344CB8AC3E}">
        <p14:creationId xmlns:p14="http://schemas.microsoft.com/office/powerpoint/2010/main" val="1558970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6</a:t>
            </a:fld>
            <a:endParaRPr lang="zh-CN" altLang="en-US"/>
          </a:p>
        </p:txBody>
      </p:sp>
    </p:spTree>
    <p:extLst>
      <p:ext uri="{BB962C8B-B14F-4D97-AF65-F5344CB8AC3E}">
        <p14:creationId xmlns:p14="http://schemas.microsoft.com/office/powerpoint/2010/main" val="3815029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5DD8BC-D6FC-4DC7-95EE-0B21F35818F6}" type="slidenum">
              <a:rPr lang="zh-CN" altLang="en-US" smtClean="0"/>
              <a:t>7</a:t>
            </a:fld>
            <a:endParaRPr lang="zh-CN" altLang="en-US"/>
          </a:p>
        </p:txBody>
      </p:sp>
    </p:spTree>
    <p:extLst>
      <p:ext uri="{BB962C8B-B14F-4D97-AF65-F5344CB8AC3E}">
        <p14:creationId xmlns:p14="http://schemas.microsoft.com/office/powerpoint/2010/main" val="1119737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Tỉ</a:t>
            </a:r>
            <a:r>
              <a:rPr lang="en-US" altLang="zh-CN" dirty="0"/>
              <a:t> </a:t>
            </a:r>
            <a:r>
              <a:rPr lang="en-US" altLang="zh-CN" dirty="0" err="1"/>
              <a:t>lệ</a:t>
            </a:r>
            <a:r>
              <a:rPr lang="en-US" altLang="zh-CN" dirty="0"/>
              <a:t> </a:t>
            </a:r>
            <a:r>
              <a:rPr lang="en-US" altLang="zh-CN" dirty="0" err="1"/>
              <a:t>hoàn</a:t>
            </a:r>
            <a:r>
              <a:rPr lang="en-US" altLang="zh-CN" dirty="0"/>
              <a:t> </a:t>
            </a:r>
            <a:r>
              <a:rPr lang="en-US" altLang="zh-CN" dirty="0" err="1"/>
              <a:t>vốn</a:t>
            </a:r>
            <a:r>
              <a:rPr lang="en-US" altLang="zh-CN" dirty="0"/>
              <a:t> </a:t>
            </a:r>
            <a:r>
              <a:rPr lang="en-US" altLang="zh-CN" dirty="0" err="1"/>
              <a:t>cao</a:t>
            </a:r>
            <a:r>
              <a:rPr lang="en-US" altLang="zh-CN" dirty="0"/>
              <a:t>, 4300%,</a:t>
            </a:r>
          </a:p>
          <a:p>
            <a:r>
              <a:rPr lang="en-US" altLang="zh-CN" dirty="0" err="1"/>
              <a:t>Giúp</a:t>
            </a:r>
            <a:r>
              <a:rPr lang="en-US" altLang="zh-CN" dirty="0"/>
              <a:t> </a:t>
            </a:r>
            <a:r>
              <a:rPr lang="en-US" altLang="zh-CN" dirty="0" err="1"/>
              <a:t>khách</a:t>
            </a:r>
            <a:r>
              <a:rPr lang="en-US" altLang="zh-CN" dirty="0"/>
              <a:t> </a:t>
            </a:r>
            <a:r>
              <a:rPr lang="en-US" altLang="zh-CN" dirty="0" err="1"/>
              <a:t>hàng</a:t>
            </a:r>
            <a:r>
              <a:rPr lang="en-US" altLang="zh-CN" dirty="0"/>
              <a:t> </a:t>
            </a:r>
            <a:r>
              <a:rPr lang="en-US" altLang="zh-CN" dirty="0" err="1"/>
              <a:t>dễ</a:t>
            </a:r>
            <a:r>
              <a:rPr lang="en-US" altLang="zh-CN" dirty="0"/>
              <a:t> ra </a:t>
            </a:r>
            <a:r>
              <a:rPr lang="en-US" altLang="zh-CN" dirty="0" err="1"/>
              <a:t>quyết</a:t>
            </a:r>
            <a:r>
              <a:rPr lang="en-US" altLang="zh-CN" dirty="0"/>
              <a:t> </a:t>
            </a:r>
            <a:r>
              <a:rPr lang="en-US" altLang="zh-CN" dirty="0" err="1"/>
              <a:t>định</a:t>
            </a:r>
            <a:r>
              <a:rPr lang="en-US" altLang="zh-CN" dirty="0"/>
              <a:t> h</a:t>
            </a:r>
            <a:r>
              <a:rPr lang="vi-VN" altLang="zh-CN" dirty="0"/>
              <a:t>ơ</a:t>
            </a:r>
            <a:r>
              <a:rPr lang="en-US" altLang="zh-CN" dirty="0"/>
              <a:t>n</a:t>
            </a:r>
          </a:p>
          <a:p>
            <a:r>
              <a:rPr lang="en-US" altLang="zh-CN" dirty="0" err="1"/>
              <a:t>Thúc</a:t>
            </a:r>
            <a:r>
              <a:rPr lang="en-US" altLang="zh-CN" dirty="0"/>
              <a:t> </a:t>
            </a:r>
            <a:r>
              <a:rPr lang="en-US" altLang="zh-CN" dirty="0" err="1"/>
              <a:t>đẩy</a:t>
            </a:r>
            <a:r>
              <a:rPr lang="en-US" altLang="zh-CN" dirty="0"/>
              <a:t> </a:t>
            </a:r>
            <a:r>
              <a:rPr lang="en-US" altLang="zh-CN" dirty="0" err="1"/>
              <a:t>việc</a:t>
            </a:r>
            <a:r>
              <a:rPr lang="en-US" altLang="zh-CN" dirty="0"/>
              <a:t> </a:t>
            </a:r>
            <a:r>
              <a:rPr lang="en-US" altLang="zh-CN" dirty="0" err="1"/>
              <a:t>kinh</a:t>
            </a:r>
            <a:r>
              <a:rPr lang="en-US" altLang="zh-CN" dirty="0"/>
              <a:t> </a:t>
            </a:r>
            <a:r>
              <a:rPr lang="en-US" altLang="zh-CN" dirty="0" err="1"/>
              <a:t>doanh</a:t>
            </a:r>
            <a:endParaRPr lang="en-US" altLang="zh-CN" dirty="0"/>
          </a:p>
          <a:p>
            <a:r>
              <a:rPr lang="en-US" altLang="zh-CN" dirty="0" err="1"/>
              <a:t>Tỷ</a:t>
            </a:r>
            <a:r>
              <a:rPr lang="en-US" altLang="zh-CN" dirty="0"/>
              <a:t> </a:t>
            </a:r>
            <a:r>
              <a:rPr lang="en-US" altLang="zh-CN" dirty="0" err="1"/>
              <a:t>lệ</a:t>
            </a:r>
            <a:r>
              <a:rPr lang="en-US" altLang="zh-CN" dirty="0"/>
              <a:t> </a:t>
            </a:r>
            <a:r>
              <a:rPr lang="en-US" altLang="zh-CN" dirty="0" err="1"/>
              <a:t>tạo</a:t>
            </a:r>
            <a:r>
              <a:rPr lang="en-US" altLang="zh-CN" dirty="0"/>
              <a:t> </a:t>
            </a:r>
            <a:r>
              <a:rPr lang="en-US" altLang="zh-CN" dirty="0" err="1"/>
              <a:t>ấn</a:t>
            </a:r>
            <a:r>
              <a:rPr lang="en-US" altLang="zh-CN" dirty="0"/>
              <a:t> t</a:t>
            </a:r>
            <a:r>
              <a:rPr lang="vi-VN" altLang="zh-CN" dirty="0"/>
              <a:t>ư</a:t>
            </a:r>
            <a:r>
              <a:rPr lang="en-US" altLang="zh-CN" dirty="0" err="1"/>
              <a:t>ợng</a:t>
            </a:r>
            <a:r>
              <a:rPr lang="en-US" altLang="zh-CN" dirty="0"/>
              <a:t> open </a:t>
            </a:r>
            <a:r>
              <a:rPr lang="en-US" altLang="zh-CN" dirty="0" err="1"/>
              <a:t>và</a:t>
            </a:r>
            <a:r>
              <a:rPr lang="en-US" altLang="zh-CN" dirty="0"/>
              <a:t> click </a:t>
            </a:r>
            <a:r>
              <a:rPr lang="en-US" altLang="zh-CN" dirty="0" err="1"/>
              <a:t>cao</a:t>
            </a:r>
            <a:r>
              <a:rPr lang="en-US" altLang="zh-CN" dirty="0"/>
              <a:t> h</a:t>
            </a:r>
            <a:r>
              <a:rPr lang="vi-VN" altLang="zh-CN" dirty="0"/>
              <a:t>ơ</a:t>
            </a:r>
            <a:r>
              <a:rPr lang="en-US" altLang="zh-CN" dirty="0"/>
              <a:t>n</a:t>
            </a:r>
            <a:endParaRPr lang="zh-CN" altLang="en-US" dirty="0"/>
          </a:p>
        </p:txBody>
      </p:sp>
      <p:sp>
        <p:nvSpPr>
          <p:cNvPr id="4" name="灯片编号占位符 3"/>
          <p:cNvSpPr>
            <a:spLocks noGrp="1"/>
          </p:cNvSpPr>
          <p:nvPr>
            <p:ph type="sldNum" sz="quarter" idx="10"/>
          </p:nvPr>
        </p:nvSpPr>
        <p:spPr/>
        <p:txBody>
          <a:bodyPr/>
          <a:lstStyle/>
          <a:p>
            <a:fld id="{1D5DD8BC-D6FC-4DC7-95EE-0B21F35818F6}" type="slidenum">
              <a:rPr lang="zh-CN" altLang="en-US" smtClean="0"/>
              <a:t>8</a:t>
            </a:fld>
            <a:endParaRPr lang="zh-CN" altLang="en-US"/>
          </a:p>
        </p:txBody>
      </p:sp>
    </p:spTree>
    <p:extLst>
      <p:ext uri="{BB962C8B-B14F-4D97-AF65-F5344CB8AC3E}">
        <p14:creationId xmlns:p14="http://schemas.microsoft.com/office/powerpoint/2010/main" val="1618245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5DD8BC-D6FC-4DC7-95EE-0B21F35818F6}" type="slidenum">
              <a:rPr lang="zh-CN" altLang="en-US" smtClean="0"/>
              <a:t>9</a:t>
            </a:fld>
            <a:endParaRPr lang="zh-CN" altLang="en-US"/>
          </a:p>
        </p:txBody>
      </p:sp>
    </p:spTree>
    <p:extLst>
      <p:ext uri="{BB962C8B-B14F-4D97-AF65-F5344CB8AC3E}">
        <p14:creationId xmlns:p14="http://schemas.microsoft.com/office/powerpoint/2010/main" val="157095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D3CD5-2856-4FBB-B945-A5AAD51A378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BA84670-E173-4350-8DBA-0DDF41458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306F2C9-6204-4CDC-8A7B-B1FF921C71A1}"/>
              </a:ext>
            </a:extLst>
          </p:cNvPr>
          <p:cNvSpPr>
            <a:spLocks noGrp="1"/>
          </p:cNvSpPr>
          <p:nvPr>
            <p:ph type="dt" sz="half" idx="10"/>
          </p:nvPr>
        </p:nvSpPr>
        <p:spPr/>
        <p:txBody>
          <a:bodyPr/>
          <a:lstStyle/>
          <a:p>
            <a:fld id="{EE8C1BB4-362A-4FA9-8DB1-67ED03367B5F}" type="datetimeFigureOut">
              <a:rPr lang="zh-CN" altLang="en-US" smtClean="0"/>
              <a:t>2019/8/26</a:t>
            </a:fld>
            <a:endParaRPr lang="zh-CN" altLang="en-US"/>
          </a:p>
        </p:txBody>
      </p:sp>
      <p:sp>
        <p:nvSpPr>
          <p:cNvPr id="5" name="页脚占位符 4">
            <a:extLst>
              <a:ext uri="{FF2B5EF4-FFF2-40B4-BE49-F238E27FC236}">
                <a16:creationId xmlns:a16="http://schemas.microsoft.com/office/drawing/2014/main" id="{6C8487E7-FDBF-4D2A-8D5B-2D5A24551A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4F7A92-F3E2-4CAD-8740-9DB6CE3CDE28}"/>
              </a:ext>
            </a:extLst>
          </p:cNvPr>
          <p:cNvSpPr>
            <a:spLocks noGrp="1"/>
          </p:cNvSpPr>
          <p:nvPr>
            <p:ph type="sldNum" sz="quarter" idx="12"/>
          </p:nvPr>
        </p:nvSpPr>
        <p:spPr/>
        <p:txBody>
          <a:bodyPr/>
          <a:lstStyle/>
          <a:p>
            <a:fld id="{FF8A68BC-99F0-46F7-8FC8-CC50DBF267E9}" type="slidenum">
              <a:rPr lang="zh-CN" altLang="en-US" smtClean="0"/>
              <a:t>‹#›</a:t>
            </a:fld>
            <a:endParaRPr lang="zh-CN" altLang="en-US"/>
          </a:p>
        </p:txBody>
      </p:sp>
    </p:spTree>
    <p:extLst>
      <p:ext uri="{BB962C8B-B14F-4D97-AF65-F5344CB8AC3E}">
        <p14:creationId xmlns:p14="http://schemas.microsoft.com/office/powerpoint/2010/main" val="3194488515"/>
      </p:ext>
    </p:extLst>
  </p:cSld>
  <p:clrMapOvr>
    <a:masterClrMapping/>
  </p:clrMapOvr>
  <p:transition spd="slow" advClick="0">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99A77-1441-4A90-949D-DB4972659A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265DE50-21FD-4139-8B7B-24865738570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9B5924E-B103-452A-9096-C3D5CF13E4AD}"/>
              </a:ext>
            </a:extLst>
          </p:cNvPr>
          <p:cNvSpPr>
            <a:spLocks noGrp="1"/>
          </p:cNvSpPr>
          <p:nvPr>
            <p:ph type="dt" sz="half" idx="10"/>
          </p:nvPr>
        </p:nvSpPr>
        <p:spPr/>
        <p:txBody>
          <a:bodyPr/>
          <a:lstStyle/>
          <a:p>
            <a:fld id="{EE8C1BB4-362A-4FA9-8DB1-67ED03367B5F}" type="datetimeFigureOut">
              <a:rPr lang="zh-CN" altLang="en-US" smtClean="0"/>
              <a:t>2019/8/26</a:t>
            </a:fld>
            <a:endParaRPr lang="zh-CN" altLang="en-US"/>
          </a:p>
        </p:txBody>
      </p:sp>
      <p:sp>
        <p:nvSpPr>
          <p:cNvPr id="5" name="页脚占位符 4">
            <a:extLst>
              <a:ext uri="{FF2B5EF4-FFF2-40B4-BE49-F238E27FC236}">
                <a16:creationId xmlns:a16="http://schemas.microsoft.com/office/drawing/2014/main" id="{6B71C771-13F6-47BF-8380-D7AD749E85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BF76AE8-3F8E-48ED-9684-5C8D8302D18A}"/>
              </a:ext>
            </a:extLst>
          </p:cNvPr>
          <p:cNvSpPr>
            <a:spLocks noGrp="1"/>
          </p:cNvSpPr>
          <p:nvPr>
            <p:ph type="sldNum" sz="quarter" idx="12"/>
          </p:nvPr>
        </p:nvSpPr>
        <p:spPr/>
        <p:txBody>
          <a:bodyPr/>
          <a:lstStyle/>
          <a:p>
            <a:fld id="{FF8A68BC-99F0-46F7-8FC8-CC50DBF267E9}" type="slidenum">
              <a:rPr lang="zh-CN" altLang="en-US" smtClean="0"/>
              <a:t>‹#›</a:t>
            </a:fld>
            <a:endParaRPr lang="zh-CN" altLang="en-US"/>
          </a:p>
        </p:txBody>
      </p:sp>
    </p:spTree>
    <p:extLst>
      <p:ext uri="{BB962C8B-B14F-4D97-AF65-F5344CB8AC3E}">
        <p14:creationId xmlns:p14="http://schemas.microsoft.com/office/powerpoint/2010/main" val="3308580143"/>
      </p:ext>
    </p:extLst>
  </p:cSld>
  <p:clrMapOvr>
    <a:masterClrMapping/>
  </p:clrMapOvr>
  <p:transition spd="slow" advClick="0">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4DF8C08-8700-4D56-BE9A-3C9FC1EF3A9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EA194EE-3132-498C-8989-2F2B0A58750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F68F920-4FD1-4537-BB6C-83DD0C023EEB}"/>
              </a:ext>
            </a:extLst>
          </p:cNvPr>
          <p:cNvSpPr>
            <a:spLocks noGrp="1"/>
          </p:cNvSpPr>
          <p:nvPr>
            <p:ph type="dt" sz="half" idx="10"/>
          </p:nvPr>
        </p:nvSpPr>
        <p:spPr/>
        <p:txBody>
          <a:bodyPr/>
          <a:lstStyle/>
          <a:p>
            <a:fld id="{EE8C1BB4-362A-4FA9-8DB1-67ED03367B5F}" type="datetimeFigureOut">
              <a:rPr lang="zh-CN" altLang="en-US" smtClean="0"/>
              <a:t>2019/8/26</a:t>
            </a:fld>
            <a:endParaRPr lang="zh-CN" altLang="en-US"/>
          </a:p>
        </p:txBody>
      </p:sp>
      <p:sp>
        <p:nvSpPr>
          <p:cNvPr id="5" name="页脚占位符 4">
            <a:extLst>
              <a:ext uri="{FF2B5EF4-FFF2-40B4-BE49-F238E27FC236}">
                <a16:creationId xmlns:a16="http://schemas.microsoft.com/office/drawing/2014/main" id="{F13330DC-893A-4C0D-BFC0-545999F4C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CA8451E-E009-4858-91B8-768D838F6CA9}"/>
              </a:ext>
            </a:extLst>
          </p:cNvPr>
          <p:cNvSpPr>
            <a:spLocks noGrp="1"/>
          </p:cNvSpPr>
          <p:nvPr>
            <p:ph type="sldNum" sz="quarter" idx="12"/>
          </p:nvPr>
        </p:nvSpPr>
        <p:spPr/>
        <p:txBody>
          <a:bodyPr/>
          <a:lstStyle/>
          <a:p>
            <a:fld id="{FF8A68BC-99F0-46F7-8FC8-CC50DBF267E9}" type="slidenum">
              <a:rPr lang="zh-CN" altLang="en-US" smtClean="0"/>
              <a:t>‹#›</a:t>
            </a:fld>
            <a:endParaRPr lang="zh-CN" altLang="en-US"/>
          </a:p>
        </p:txBody>
      </p:sp>
    </p:spTree>
    <p:extLst>
      <p:ext uri="{BB962C8B-B14F-4D97-AF65-F5344CB8AC3E}">
        <p14:creationId xmlns:p14="http://schemas.microsoft.com/office/powerpoint/2010/main" val="133814039"/>
      </p:ext>
    </p:extLst>
  </p:cSld>
  <p:clrMapOvr>
    <a:masterClrMapping/>
  </p:clrMapOvr>
  <p:transition spd="slow" advClick="0">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B30E8C-3688-4423-8BA1-9353733FB2E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EB5F798-345D-4161-8985-38F4EA392EC6}"/>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94C21D3-701F-45BA-9941-27756E67D258}"/>
              </a:ext>
            </a:extLst>
          </p:cNvPr>
          <p:cNvSpPr>
            <a:spLocks noGrp="1"/>
          </p:cNvSpPr>
          <p:nvPr>
            <p:ph type="dt" sz="half" idx="10"/>
          </p:nvPr>
        </p:nvSpPr>
        <p:spPr/>
        <p:txBody>
          <a:bodyPr/>
          <a:lstStyle/>
          <a:p>
            <a:fld id="{EE8C1BB4-362A-4FA9-8DB1-67ED03367B5F}" type="datetimeFigureOut">
              <a:rPr lang="zh-CN" altLang="en-US" smtClean="0"/>
              <a:t>2019/8/26</a:t>
            </a:fld>
            <a:endParaRPr lang="zh-CN" altLang="en-US"/>
          </a:p>
        </p:txBody>
      </p:sp>
      <p:sp>
        <p:nvSpPr>
          <p:cNvPr id="5" name="页脚占位符 4">
            <a:extLst>
              <a:ext uri="{FF2B5EF4-FFF2-40B4-BE49-F238E27FC236}">
                <a16:creationId xmlns:a16="http://schemas.microsoft.com/office/drawing/2014/main" id="{ACD6A84C-15C9-4808-89FB-ABC2261A69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D8FA99-F91B-44D2-AF46-BEABD6CD8DFE}"/>
              </a:ext>
            </a:extLst>
          </p:cNvPr>
          <p:cNvSpPr>
            <a:spLocks noGrp="1"/>
          </p:cNvSpPr>
          <p:nvPr>
            <p:ph type="sldNum" sz="quarter" idx="12"/>
          </p:nvPr>
        </p:nvSpPr>
        <p:spPr/>
        <p:txBody>
          <a:bodyPr/>
          <a:lstStyle/>
          <a:p>
            <a:fld id="{FF8A68BC-99F0-46F7-8FC8-CC50DBF267E9}" type="slidenum">
              <a:rPr lang="zh-CN" altLang="en-US" smtClean="0"/>
              <a:t>‹#›</a:t>
            </a:fld>
            <a:endParaRPr lang="zh-CN" altLang="en-US"/>
          </a:p>
        </p:txBody>
      </p:sp>
    </p:spTree>
    <p:extLst>
      <p:ext uri="{BB962C8B-B14F-4D97-AF65-F5344CB8AC3E}">
        <p14:creationId xmlns:p14="http://schemas.microsoft.com/office/powerpoint/2010/main" val="792108355"/>
      </p:ext>
    </p:extLst>
  </p:cSld>
  <p:clrMapOvr>
    <a:masterClrMapping/>
  </p:clrMapOvr>
  <p:transition spd="slow" advClick="0">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AA746F-767A-4EB6-9785-49809D5BC86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03D88C4-1C31-4440-902B-C3CAECD19E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B988CA2-A5F0-4BAA-BD04-493091F3A22A}"/>
              </a:ext>
            </a:extLst>
          </p:cNvPr>
          <p:cNvSpPr>
            <a:spLocks noGrp="1"/>
          </p:cNvSpPr>
          <p:nvPr>
            <p:ph type="dt" sz="half" idx="10"/>
          </p:nvPr>
        </p:nvSpPr>
        <p:spPr/>
        <p:txBody>
          <a:bodyPr/>
          <a:lstStyle/>
          <a:p>
            <a:fld id="{EE8C1BB4-362A-4FA9-8DB1-67ED03367B5F}" type="datetimeFigureOut">
              <a:rPr lang="zh-CN" altLang="en-US" smtClean="0"/>
              <a:t>2019/8/26</a:t>
            </a:fld>
            <a:endParaRPr lang="zh-CN" altLang="en-US"/>
          </a:p>
        </p:txBody>
      </p:sp>
      <p:sp>
        <p:nvSpPr>
          <p:cNvPr id="5" name="页脚占位符 4">
            <a:extLst>
              <a:ext uri="{FF2B5EF4-FFF2-40B4-BE49-F238E27FC236}">
                <a16:creationId xmlns:a16="http://schemas.microsoft.com/office/drawing/2014/main" id="{772057D3-ED9B-4949-AB4F-5C22EBD9B46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23CFA0C-17FF-44A0-B95B-A0A42ECDF5E3}"/>
              </a:ext>
            </a:extLst>
          </p:cNvPr>
          <p:cNvSpPr>
            <a:spLocks noGrp="1"/>
          </p:cNvSpPr>
          <p:nvPr>
            <p:ph type="sldNum" sz="quarter" idx="12"/>
          </p:nvPr>
        </p:nvSpPr>
        <p:spPr/>
        <p:txBody>
          <a:bodyPr/>
          <a:lstStyle/>
          <a:p>
            <a:fld id="{FF8A68BC-99F0-46F7-8FC8-CC50DBF267E9}" type="slidenum">
              <a:rPr lang="zh-CN" altLang="en-US" smtClean="0"/>
              <a:t>‹#›</a:t>
            </a:fld>
            <a:endParaRPr lang="zh-CN" altLang="en-US"/>
          </a:p>
        </p:txBody>
      </p:sp>
    </p:spTree>
    <p:extLst>
      <p:ext uri="{BB962C8B-B14F-4D97-AF65-F5344CB8AC3E}">
        <p14:creationId xmlns:p14="http://schemas.microsoft.com/office/powerpoint/2010/main" val="800844197"/>
      </p:ext>
    </p:extLst>
  </p:cSld>
  <p:clrMapOvr>
    <a:masterClrMapping/>
  </p:clrMapOvr>
  <p:transition spd="slow" advClick="0">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0253A2-7246-4000-BBE5-74CD6E9B07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9F10CC-A678-41FF-B910-5D8CBACD9D2D}"/>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72FDB5E-1D8C-4777-8BAA-4E87A1C7049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C5EEC61-1A6D-4106-8173-8EA768A446C8}"/>
              </a:ext>
            </a:extLst>
          </p:cNvPr>
          <p:cNvSpPr>
            <a:spLocks noGrp="1"/>
          </p:cNvSpPr>
          <p:nvPr>
            <p:ph type="dt" sz="half" idx="10"/>
          </p:nvPr>
        </p:nvSpPr>
        <p:spPr/>
        <p:txBody>
          <a:bodyPr/>
          <a:lstStyle/>
          <a:p>
            <a:fld id="{EE8C1BB4-362A-4FA9-8DB1-67ED03367B5F}" type="datetimeFigureOut">
              <a:rPr lang="zh-CN" altLang="en-US" smtClean="0"/>
              <a:t>2019/8/26</a:t>
            </a:fld>
            <a:endParaRPr lang="zh-CN" altLang="en-US"/>
          </a:p>
        </p:txBody>
      </p:sp>
      <p:sp>
        <p:nvSpPr>
          <p:cNvPr id="6" name="页脚占位符 5">
            <a:extLst>
              <a:ext uri="{FF2B5EF4-FFF2-40B4-BE49-F238E27FC236}">
                <a16:creationId xmlns:a16="http://schemas.microsoft.com/office/drawing/2014/main" id="{847B5362-D05F-47BF-865F-06BFB93CD04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B0ED683-F6A8-486C-9335-EE0A711FB961}"/>
              </a:ext>
            </a:extLst>
          </p:cNvPr>
          <p:cNvSpPr>
            <a:spLocks noGrp="1"/>
          </p:cNvSpPr>
          <p:nvPr>
            <p:ph type="sldNum" sz="quarter" idx="12"/>
          </p:nvPr>
        </p:nvSpPr>
        <p:spPr/>
        <p:txBody>
          <a:bodyPr/>
          <a:lstStyle/>
          <a:p>
            <a:fld id="{FF8A68BC-99F0-46F7-8FC8-CC50DBF267E9}" type="slidenum">
              <a:rPr lang="zh-CN" altLang="en-US" smtClean="0"/>
              <a:t>‹#›</a:t>
            </a:fld>
            <a:endParaRPr lang="zh-CN" altLang="en-US"/>
          </a:p>
        </p:txBody>
      </p:sp>
    </p:spTree>
    <p:extLst>
      <p:ext uri="{BB962C8B-B14F-4D97-AF65-F5344CB8AC3E}">
        <p14:creationId xmlns:p14="http://schemas.microsoft.com/office/powerpoint/2010/main" val="3572972735"/>
      </p:ext>
    </p:extLst>
  </p:cSld>
  <p:clrMapOvr>
    <a:masterClrMapping/>
  </p:clrMapOvr>
  <p:transition spd="slow" advClick="0">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AF0EAD-1DBF-4B90-A988-E59FB6DE012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F823B2-199A-4F9B-90E5-AAE0DA4A71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98D05C2-C2A9-45AB-96FF-3741CB8999B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4561BCF-7A13-4AAC-A2EF-D24AB1A13E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BA8D4A6-DAE7-46C1-AADC-36385DDAEAD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5D1820A-BBFA-43AF-9F6B-98A097BA76CE}"/>
              </a:ext>
            </a:extLst>
          </p:cNvPr>
          <p:cNvSpPr>
            <a:spLocks noGrp="1"/>
          </p:cNvSpPr>
          <p:nvPr>
            <p:ph type="dt" sz="half" idx="10"/>
          </p:nvPr>
        </p:nvSpPr>
        <p:spPr/>
        <p:txBody>
          <a:bodyPr/>
          <a:lstStyle/>
          <a:p>
            <a:fld id="{EE8C1BB4-362A-4FA9-8DB1-67ED03367B5F}" type="datetimeFigureOut">
              <a:rPr lang="zh-CN" altLang="en-US" smtClean="0"/>
              <a:t>2019/8/26</a:t>
            </a:fld>
            <a:endParaRPr lang="zh-CN" altLang="en-US"/>
          </a:p>
        </p:txBody>
      </p:sp>
      <p:sp>
        <p:nvSpPr>
          <p:cNvPr id="8" name="页脚占位符 7">
            <a:extLst>
              <a:ext uri="{FF2B5EF4-FFF2-40B4-BE49-F238E27FC236}">
                <a16:creationId xmlns:a16="http://schemas.microsoft.com/office/drawing/2014/main" id="{A23C08DB-1A4D-4916-8CF7-EFB651E429B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C8DA110-1894-497F-92BB-F2006504B41D}"/>
              </a:ext>
            </a:extLst>
          </p:cNvPr>
          <p:cNvSpPr>
            <a:spLocks noGrp="1"/>
          </p:cNvSpPr>
          <p:nvPr>
            <p:ph type="sldNum" sz="quarter" idx="12"/>
          </p:nvPr>
        </p:nvSpPr>
        <p:spPr/>
        <p:txBody>
          <a:bodyPr/>
          <a:lstStyle/>
          <a:p>
            <a:fld id="{FF8A68BC-99F0-46F7-8FC8-CC50DBF267E9}" type="slidenum">
              <a:rPr lang="zh-CN" altLang="en-US" smtClean="0"/>
              <a:t>‹#›</a:t>
            </a:fld>
            <a:endParaRPr lang="zh-CN" altLang="en-US"/>
          </a:p>
        </p:txBody>
      </p:sp>
    </p:spTree>
    <p:extLst>
      <p:ext uri="{BB962C8B-B14F-4D97-AF65-F5344CB8AC3E}">
        <p14:creationId xmlns:p14="http://schemas.microsoft.com/office/powerpoint/2010/main" val="2816887826"/>
      </p:ext>
    </p:extLst>
  </p:cSld>
  <p:clrMapOvr>
    <a:masterClrMapping/>
  </p:clrMapOvr>
  <p:transition spd="slow" advClick="0">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7AD8AD-C1A3-4B59-B0F9-98C2DB5A488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72A0638-BD93-41A2-A95E-8F30223ADB38}"/>
              </a:ext>
            </a:extLst>
          </p:cNvPr>
          <p:cNvSpPr>
            <a:spLocks noGrp="1"/>
          </p:cNvSpPr>
          <p:nvPr>
            <p:ph type="dt" sz="half" idx="10"/>
          </p:nvPr>
        </p:nvSpPr>
        <p:spPr/>
        <p:txBody>
          <a:bodyPr/>
          <a:lstStyle/>
          <a:p>
            <a:fld id="{EE8C1BB4-362A-4FA9-8DB1-67ED03367B5F}" type="datetimeFigureOut">
              <a:rPr lang="zh-CN" altLang="en-US" smtClean="0"/>
              <a:t>2019/8/26</a:t>
            </a:fld>
            <a:endParaRPr lang="zh-CN" altLang="en-US"/>
          </a:p>
        </p:txBody>
      </p:sp>
      <p:sp>
        <p:nvSpPr>
          <p:cNvPr id="4" name="页脚占位符 3">
            <a:extLst>
              <a:ext uri="{FF2B5EF4-FFF2-40B4-BE49-F238E27FC236}">
                <a16:creationId xmlns:a16="http://schemas.microsoft.com/office/drawing/2014/main" id="{22DAEA7A-1C9A-40B7-9051-96A559B493E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109A3E8-54B0-4742-A3C3-7863BFEEF6B4}"/>
              </a:ext>
            </a:extLst>
          </p:cNvPr>
          <p:cNvSpPr>
            <a:spLocks noGrp="1"/>
          </p:cNvSpPr>
          <p:nvPr>
            <p:ph type="sldNum" sz="quarter" idx="12"/>
          </p:nvPr>
        </p:nvSpPr>
        <p:spPr/>
        <p:txBody>
          <a:bodyPr/>
          <a:lstStyle/>
          <a:p>
            <a:fld id="{FF8A68BC-99F0-46F7-8FC8-CC50DBF267E9}" type="slidenum">
              <a:rPr lang="zh-CN" altLang="en-US" smtClean="0"/>
              <a:t>‹#›</a:t>
            </a:fld>
            <a:endParaRPr lang="zh-CN" altLang="en-US"/>
          </a:p>
        </p:txBody>
      </p:sp>
    </p:spTree>
    <p:extLst>
      <p:ext uri="{BB962C8B-B14F-4D97-AF65-F5344CB8AC3E}">
        <p14:creationId xmlns:p14="http://schemas.microsoft.com/office/powerpoint/2010/main" val="166705476"/>
      </p:ext>
    </p:extLst>
  </p:cSld>
  <p:clrMapOvr>
    <a:masterClrMapping/>
  </p:clrMapOvr>
  <p:transition spd="slow" advClick="0">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40F0FBC-4A3E-451D-9DCF-F7A5E4BC677A}"/>
              </a:ext>
            </a:extLst>
          </p:cNvPr>
          <p:cNvSpPr>
            <a:spLocks noGrp="1"/>
          </p:cNvSpPr>
          <p:nvPr>
            <p:ph type="dt" sz="half" idx="10"/>
          </p:nvPr>
        </p:nvSpPr>
        <p:spPr/>
        <p:txBody>
          <a:bodyPr/>
          <a:lstStyle/>
          <a:p>
            <a:fld id="{EE8C1BB4-362A-4FA9-8DB1-67ED03367B5F}" type="datetimeFigureOut">
              <a:rPr lang="zh-CN" altLang="en-US" smtClean="0"/>
              <a:t>2019/8/26</a:t>
            </a:fld>
            <a:endParaRPr lang="zh-CN" altLang="en-US"/>
          </a:p>
        </p:txBody>
      </p:sp>
      <p:sp>
        <p:nvSpPr>
          <p:cNvPr id="3" name="页脚占位符 2">
            <a:extLst>
              <a:ext uri="{FF2B5EF4-FFF2-40B4-BE49-F238E27FC236}">
                <a16:creationId xmlns:a16="http://schemas.microsoft.com/office/drawing/2014/main" id="{29570197-FA96-46EF-BBAF-BABAC0A0A63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10E03EA-6DCD-45FF-A2CD-07A7CBB2C69B}"/>
              </a:ext>
            </a:extLst>
          </p:cNvPr>
          <p:cNvSpPr>
            <a:spLocks noGrp="1"/>
          </p:cNvSpPr>
          <p:nvPr>
            <p:ph type="sldNum" sz="quarter" idx="12"/>
          </p:nvPr>
        </p:nvSpPr>
        <p:spPr/>
        <p:txBody>
          <a:bodyPr/>
          <a:lstStyle/>
          <a:p>
            <a:fld id="{FF8A68BC-99F0-46F7-8FC8-CC50DBF267E9}" type="slidenum">
              <a:rPr lang="zh-CN" altLang="en-US" smtClean="0"/>
              <a:t>‹#›</a:t>
            </a:fld>
            <a:endParaRPr lang="zh-CN" altLang="en-US"/>
          </a:p>
        </p:txBody>
      </p:sp>
    </p:spTree>
    <p:extLst>
      <p:ext uri="{BB962C8B-B14F-4D97-AF65-F5344CB8AC3E}">
        <p14:creationId xmlns:p14="http://schemas.microsoft.com/office/powerpoint/2010/main" val="1195141208"/>
      </p:ext>
    </p:extLst>
  </p:cSld>
  <p:clrMapOvr>
    <a:masterClrMapping/>
  </p:clrMapOvr>
  <p:transition spd="slow" advClick="0">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3EA933-38FB-4E95-A113-EA50929237F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600D57B-7DD6-4130-B481-F645AB1C75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0CDC4E7-4C9A-480C-BE85-110253D00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BAB418D-F73B-493E-98D8-07DCEB48FCC9}"/>
              </a:ext>
            </a:extLst>
          </p:cNvPr>
          <p:cNvSpPr>
            <a:spLocks noGrp="1"/>
          </p:cNvSpPr>
          <p:nvPr>
            <p:ph type="dt" sz="half" idx="10"/>
          </p:nvPr>
        </p:nvSpPr>
        <p:spPr/>
        <p:txBody>
          <a:bodyPr/>
          <a:lstStyle/>
          <a:p>
            <a:fld id="{EE8C1BB4-362A-4FA9-8DB1-67ED03367B5F}" type="datetimeFigureOut">
              <a:rPr lang="zh-CN" altLang="en-US" smtClean="0"/>
              <a:t>2019/8/26</a:t>
            </a:fld>
            <a:endParaRPr lang="zh-CN" altLang="en-US"/>
          </a:p>
        </p:txBody>
      </p:sp>
      <p:sp>
        <p:nvSpPr>
          <p:cNvPr id="6" name="页脚占位符 5">
            <a:extLst>
              <a:ext uri="{FF2B5EF4-FFF2-40B4-BE49-F238E27FC236}">
                <a16:creationId xmlns:a16="http://schemas.microsoft.com/office/drawing/2014/main" id="{236F2EF3-2177-45FB-9E8E-B4F9EF2A26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999E1A9-A17A-42D1-A6EE-256169024C32}"/>
              </a:ext>
            </a:extLst>
          </p:cNvPr>
          <p:cNvSpPr>
            <a:spLocks noGrp="1"/>
          </p:cNvSpPr>
          <p:nvPr>
            <p:ph type="sldNum" sz="quarter" idx="12"/>
          </p:nvPr>
        </p:nvSpPr>
        <p:spPr/>
        <p:txBody>
          <a:bodyPr/>
          <a:lstStyle/>
          <a:p>
            <a:fld id="{FF8A68BC-99F0-46F7-8FC8-CC50DBF267E9}" type="slidenum">
              <a:rPr lang="zh-CN" altLang="en-US" smtClean="0"/>
              <a:t>‹#›</a:t>
            </a:fld>
            <a:endParaRPr lang="zh-CN" altLang="en-US"/>
          </a:p>
        </p:txBody>
      </p:sp>
    </p:spTree>
    <p:extLst>
      <p:ext uri="{BB962C8B-B14F-4D97-AF65-F5344CB8AC3E}">
        <p14:creationId xmlns:p14="http://schemas.microsoft.com/office/powerpoint/2010/main" val="1038233103"/>
      </p:ext>
    </p:extLst>
  </p:cSld>
  <p:clrMapOvr>
    <a:masterClrMapping/>
  </p:clrMapOvr>
  <p:transition spd="slow" advClick="0">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60D1A9-6505-46B5-8FC4-5F2A960729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B0A8384-EF42-49C7-8B72-47CAC940D6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F41794D-17D9-4743-AF97-AE0528BA9D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9D3E264-E40A-4D58-96A1-82ECE62A5340}"/>
              </a:ext>
            </a:extLst>
          </p:cNvPr>
          <p:cNvSpPr>
            <a:spLocks noGrp="1"/>
          </p:cNvSpPr>
          <p:nvPr>
            <p:ph type="dt" sz="half" idx="10"/>
          </p:nvPr>
        </p:nvSpPr>
        <p:spPr/>
        <p:txBody>
          <a:bodyPr/>
          <a:lstStyle/>
          <a:p>
            <a:fld id="{EE8C1BB4-362A-4FA9-8DB1-67ED03367B5F}" type="datetimeFigureOut">
              <a:rPr lang="zh-CN" altLang="en-US" smtClean="0"/>
              <a:t>2019/8/26</a:t>
            </a:fld>
            <a:endParaRPr lang="zh-CN" altLang="en-US"/>
          </a:p>
        </p:txBody>
      </p:sp>
      <p:sp>
        <p:nvSpPr>
          <p:cNvPr id="6" name="页脚占位符 5">
            <a:extLst>
              <a:ext uri="{FF2B5EF4-FFF2-40B4-BE49-F238E27FC236}">
                <a16:creationId xmlns:a16="http://schemas.microsoft.com/office/drawing/2014/main" id="{E271EC6F-D819-4E4A-BA56-03A95BF9827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58CC60-3B58-4FEF-BDDE-12351A8BF949}"/>
              </a:ext>
            </a:extLst>
          </p:cNvPr>
          <p:cNvSpPr>
            <a:spLocks noGrp="1"/>
          </p:cNvSpPr>
          <p:nvPr>
            <p:ph type="sldNum" sz="quarter" idx="12"/>
          </p:nvPr>
        </p:nvSpPr>
        <p:spPr/>
        <p:txBody>
          <a:bodyPr/>
          <a:lstStyle/>
          <a:p>
            <a:fld id="{FF8A68BC-99F0-46F7-8FC8-CC50DBF267E9}" type="slidenum">
              <a:rPr lang="zh-CN" altLang="en-US" smtClean="0"/>
              <a:t>‹#›</a:t>
            </a:fld>
            <a:endParaRPr lang="zh-CN" altLang="en-US"/>
          </a:p>
        </p:txBody>
      </p:sp>
    </p:spTree>
    <p:extLst>
      <p:ext uri="{BB962C8B-B14F-4D97-AF65-F5344CB8AC3E}">
        <p14:creationId xmlns:p14="http://schemas.microsoft.com/office/powerpoint/2010/main" val="2117135327"/>
      </p:ext>
    </p:extLst>
  </p:cSld>
  <p:clrMapOvr>
    <a:masterClrMapping/>
  </p:clrMapOvr>
  <p:transition spd="slow" advClick="0">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043C670-1FE1-4AC4-990A-97B10D12BA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57C0A71-7D3E-4B34-A627-8CDC308ECF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63E601AC-2103-4D25-BF42-7089F74348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EE8C1BB4-362A-4FA9-8DB1-67ED03367B5F}" type="datetimeFigureOut">
              <a:rPr lang="zh-CN" altLang="en-US" smtClean="0"/>
              <a:pPr/>
              <a:t>2019/8/26</a:t>
            </a:fld>
            <a:endParaRPr lang="zh-CN" altLang="en-US"/>
          </a:p>
        </p:txBody>
      </p:sp>
      <p:sp>
        <p:nvSpPr>
          <p:cNvPr id="5" name="页脚占位符 4">
            <a:extLst>
              <a:ext uri="{FF2B5EF4-FFF2-40B4-BE49-F238E27FC236}">
                <a16:creationId xmlns:a16="http://schemas.microsoft.com/office/drawing/2014/main" id="{BA57B1BC-5512-4476-B28B-7AA7E05E43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a:extLst>
              <a:ext uri="{FF2B5EF4-FFF2-40B4-BE49-F238E27FC236}">
                <a16:creationId xmlns:a16="http://schemas.microsoft.com/office/drawing/2014/main" id="{8CA7CD38-6541-44CE-A201-EF6C1356E2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FF8A68BC-99F0-46F7-8FC8-CC50DBF267E9}" type="slidenum">
              <a:rPr lang="zh-CN" altLang="en-US" smtClean="0"/>
              <a:pPr/>
              <a:t>‹#›</a:t>
            </a:fld>
            <a:endParaRPr lang="zh-CN" altLang="en-US"/>
          </a:p>
        </p:txBody>
      </p:sp>
    </p:spTree>
    <p:extLst>
      <p:ext uri="{BB962C8B-B14F-4D97-AF65-F5344CB8AC3E}">
        <p14:creationId xmlns:p14="http://schemas.microsoft.com/office/powerpoint/2010/main" val="2682818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p:wipe dir="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1.jp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png"/><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40.png"/><Relationship Id="rId3" Type="http://schemas.openxmlformats.org/officeDocument/2006/relationships/image" Target="../media/image1.jpg"/><Relationship Id="rId7" Type="http://schemas.openxmlformats.org/officeDocument/2006/relationships/image" Target="../media/image25.png"/><Relationship Id="rId12"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jpg"/><Relationship Id="rId7"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jpg"/><Relationship Id="rId7"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29.png"/></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jpg"/><Relationship Id="rId7"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44.png"/></Relationships>
</file>

<file path=ppt/slides/_rels/slide3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jpg"/><Relationship Id="rId7"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45.png"/></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jpg"/><Relationship Id="rId7"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33.png"/></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jpg"/><Relationship Id="rId7"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46.png"/></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jpg"/><Relationship Id="rId7"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47.png"/></Relationships>
</file>

<file path=ppt/slides/_rels/slide3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1.jpg"/><Relationship Id="rId21" Type="http://schemas.openxmlformats.org/officeDocument/2006/relationships/image" Target="../media/image64.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37.xml"/><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2.png"/><Relationship Id="rId9" Type="http://schemas.openxmlformats.org/officeDocument/2006/relationships/image" Target="../media/image52.png"/><Relationship Id="rId14" Type="http://schemas.openxmlformats.org/officeDocument/2006/relationships/image" Target="../media/image57.png"/></Relationships>
</file>

<file path=ppt/slides/_rels/slide3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64.png"/><Relationship Id="rId3" Type="http://schemas.openxmlformats.org/officeDocument/2006/relationships/image" Target="../media/image1.jp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63.png"/><Relationship Id="rId2" Type="http://schemas.openxmlformats.org/officeDocument/2006/relationships/notesSlide" Target="../notesSlides/notesSlide38.xml"/><Relationship Id="rId16"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jpeg"/><Relationship Id="rId10" Type="http://schemas.openxmlformats.org/officeDocument/2006/relationships/image" Target="../media/image70.png"/><Relationship Id="rId19" Type="http://schemas.openxmlformats.org/officeDocument/2006/relationships/image" Target="../media/image77.png"/><Relationship Id="rId4" Type="http://schemas.openxmlformats.org/officeDocument/2006/relationships/image" Target="../media/image2.png"/><Relationship Id="rId9" Type="http://schemas.openxmlformats.org/officeDocument/2006/relationships/image" Target="../media/image69.png"/><Relationship Id="rId1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42"/>
            <a:ext cx="12192000" cy="6858000"/>
          </a:xfrm>
          <a:prstGeom prst="rect">
            <a:avLst/>
          </a:prstGeom>
        </p:spPr>
      </p:pic>
      <p:grpSp>
        <p:nvGrpSpPr>
          <p:cNvPr id="2" name="组合 1"/>
          <p:cNvGrpSpPr/>
          <p:nvPr/>
        </p:nvGrpSpPr>
        <p:grpSpPr>
          <a:xfrm>
            <a:off x="739639" y="428624"/>
            <a:ext cx="11280774" cy="5962652"/>
            <a:chOff x="442913" y="428624"/>
            <a:chExt cx="11280774" cy="5962652"/>
          </a:xfrm>
        </p:grpSpPr>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grpSp>
      <p:sp>
        <p:nvSpPr>
          <p:cNvPr id="14" name="TextBox 3">
            <a:extLst>
              <a:ext uri="{FF2B5EF4-FFF2-40B4-BE49-F238E27FC236}">
                <a16:creationId xmlns:a16="http://schemas.microsoft.com/office/drawing/2014/main" id="{C428F51D-73A2-4EA4-986D-2C82A994E032}"/>
              </a:ext>
            </a:extLst>
          </p:cNvPr>
          <p:cNvSpPr txBox="1"/>
          <p:nvPr/>
        </p:nvSpPr>
        <p:spPr>
          <a:xfrm>
            <a:off x="2043616" y="3406335"/>
            <a:ext cx="7615186" cy="2123658"/>
          </a:xfrm>
          <a:prstGeom prst="rect">
            <a:avLst/>
          </a:prstGeom>
          <a:noFill/>
        </p:spPr>
        <p:txBody>
          <a:bodyPr wrap="square" rtlCol="0">
            <a:spAutoFit/>
          </a:bodyPr>
          <a:lstStyle/>
          <a:p>
            <a:r>
              <a:rPr lang="en-US" altLang="zh-CN" sz="3000" b="1" dirty="0">
                <a:solidFill>
                  <a:schemeClr val="tx1">
                    <a:lumMod val="95000"/>
                    <a:lumOff val="5000"/>
                  </a:schemeClr>
                </a:solidFill>
                <a:latin typeface="Microsoft YaHei UI" panose="020B0503020204020204" pitchFamily="34" charset="-122"/>
                <a:ea typeface="Microsoft YaHei UI" panose="020B0503020204020204" pitchFamily="34" charset="-122"/>
              </a:rPr>
              <a:t>Supervisor:</a:t>
            </a:r>
            <a:r>
              <a:rPr lang="en-US" altLang="zh-CN" sz="3000" dirty="0">
                <a:solidFill>
                  <a:schemeClr val="tx1">
                    <a:lumMod val="95000"/>
                    <a:lumOff val="5000"/>
                  </a:schemeClr>
                </a:solidFill>
                <a:latin typeface="Microsoft YaHei UI" panose="020B0503020204020204" pitchFamily="34" charset="-122"/>
                <a:ea typeface="Microsoft YaHei UI" panose="020B0503020204020204" pitchFamily="34" charset="-122"/>
              </a:rPr>
              <a:t> </a:t>
            </a:r>
            <a:r>
              <a:rPr lang="en-US" altLang="zh-CN" sz="2400" dirty="0">
                <a:solidFill>
                  <a:schemeClr val="tx1">
                    <a:lumMod val="95000"/>
                    <a:lumOff val="5000"/>
                  </a:schemeClr>
                </a:solidFill>
                <a:latin typeface="Microsoft YaHei UI" panose="020B0503020204020204" pitchFamily="34" charset="-122"/>
                <a:ea typeface="Microsoft YaHei UI" panose="020B0503020204020204" pitchFamily="34" charset="-122"/>
              </a:rPr>
              <a:t>	- Lam </a:t>
            </a:r>
            <a:r>
              <a:rPr lang="en-US" altLang="zh-CN" sz="2400" dirty="0" err="1">
                <a:solidFill>
                  <a:schemeClr val="tx1">
                    <a:lumMod val="95000"/>
                    <a:lumOff val="5000"/>
                  </a:schemeClr>
                </a:solidFill>
                <a:latin typeface="Microsoft YaHei UI" panose="020B0503020204020204" pitchFamily="34" charset="-122"/>
                <a:ea typeface="Microsoft YaHei UI" panose="020B0503020204020204" pitchFamily="34" charset="-122"/>
              </a:rPr>
              <a:t>Huu</a:t>
            </a:r>
            <a:r>
              <a:rPr lang="en-US" altLang="zh-CN" sz="2400" dirty="0">
                <a:solidFill>
                  <a:schemeClr val="tx1">
                    <a:lumMod val="95000"/>
                    <a:lumOff val="5000"/>
                  </a:schemeClr>
                </a:solidFill>
                <a:latin typeface="Microsoft YaHei UI" panose="020B0503020204020204" pitchFamily="34" charset="-122"/>
                <a:ea typeface="Microsoft YaHei UI" panose="020B0503020204020204" pitchFamily="34" charset="-122"/>
              </a:rPr>
              <a:t> </a:t>
            </a:r>
            <a:r>
              <a:rPr lang="en-US" altLang="zh-CN" sz="2400" dirty="0" err="1">
                <a:solidFill>
                  <a:schemeClr val="tx1">
                    <a:lumMod val="95000"/>
                    <a:lumOff val="5000"/>
                  </a:schemeClr>
                </a:solidFill>
                <a:latin typeface="Microsoft YaHei UI" panose="020B0503020204020204" pitchFamily="34" charset="-122"/>
                <a:ea typeface="Microsoft YaHei UI" panose="020B0503020204020204" pitchFamily="34" charset="-122"/>
              </a:rPr>
              <a:t>Khanh</a:t>
            </a:r>
            <a:r>
              <a:rPr lang="en-US" altLang="zh-CN" sz="2400" dirty="0">
                <a:solidFill>
                  <a:schemeClr val="tx1">
                    <a:lumMod val="95000"/>
                    <a:lumOff val="5000"/>
                  </a:schemeClr>
                </a:solidFill>
                <a:latin typeface="Microsoft YaHei UI" panose="020B0503020204020204" pitchFamily="34" charset="-122"/>
                <a:ea typeface="Microsoft YaHei UI" panose="020B0503020204020204" pitchFamily="34" charset="-122"/>
              </a:rPr>
              <a:t> Phuong</a:t>
            </a:r>
          </a:p>
          <a:p>
            <a:endParaRPr lang="en-US" altLang="zh-CN" sz="2400" dirty="0">
              <a:solidFill>
                <a:schemeClr val="tx1">
                  <a:lumMod val="95000"/>
                  <a:lumOff val="5000"/>
                </a:schemeClr>
              </a:solidFill>
              <a:latin typeface="Microsoft YaHei UI" panose="020B0503020204020204" pitchFamily="34" charset="-122"/>
              <a:ea typeface="Microsoft YaHei UI" panose="020B0503020204020204" pitchFamily="34" charset="-122"/>
            </a:endParaRPr>
          </a:p>
          <a:p>
            <a:r>
              <a:rPr lang="en-US" altLang="zh-CN" sz="3000" b="1" dirty="0">
                <a:solidFill>
                  <a:schemeClr val="tx1">
                    <a:lumMod val="95000"/>
                    <a:lumOff val="5000"/>
                  </a:schemeClr>
                </a:solidFill>
                <a:latin typeface="Microsoft YaHei UI" panose="020B0503020204020204" pitchFamily="34" charset="-122"/>
                <a:ea typeface="Microsoft YaHei UI" panose="020B0503020204020204" pitchFamily="34" charset="-122"/>
              </a:rPr>
              <a:t>Members:	</a:t>
            </a:r>
            <a:r>
              <a:rPr lang="en-US" altLang="zh-CN" sz="2400" dirty="0">
                <a:solidFill>
                  <a:schemeClr val="tx1">
                    <a:lumMod val="95000"/>
                    <a:lumOff val="5000"/>
                  </a:schemeClr>
                </a:solidFill>
                <a:latin typeface="Microsoft YaHei UI" panose="020B0503020204020204" pitchFamily="34" charset="-122"/>
                <a:ea typeface="Microsoft YaHei UI" panose="020B0503020204020204" pitchFamily="34" charset="-122"/>
              </a:rPr>
              <a:t>- Ngo Minh Tan - Leader		</a:t>
            </a:r>
          </a:p>
          <a:p>
            <a:r>
              <a:rPr lang="en-US" altLang="zh-CN" sz="2400" dirty="0">
                <a:solidFill>
                  <a:schemeClr val="tx1">
                    <a:lumMod val="95000"/>
                    <a:lumOff val="5000"/>
                  </a:schemeClr>
                </a:solidFill>
                <a:latin typeface="Microsoft YaHei UI" panose="020B0503020204020204" pitchFamily="34" charset="-122"/>
                <a:ea typeface="Microsoft YaHei UI" panose="020B0503020204020204" pitchFamily="34" charset="-122"/>
              </a:rPr>
              <a:t>			- Nguyen </a:t>
            </a:r>
            <a:r>
              <a:rPr lang="en-US" altLang="zh-CN" sz="2400" dirty="0" err="1">
                <a:solidFill>
                  <a:schemeClr val="tx1">
                    <a:lumMod val="95000"/>
                    <a:lumOff val="5000"/>
                  </a:schemeClr>
                </a:solidFill>
                <a:latin typeface="Microsoft YaHei UI" panose="020B0503020204020204" pitchFamily="34" charset="-122"/>
                <a:ea typeface="Microsoft YaHei UI" panose="020B0503020204020204" pitchFamily="34" charset="-122"/>
              </a:rPr>
              <a:t>Huu</a:t>
            </a:r>
            <a:r>
              <a:rPr lang="en-US" altLang="zh-CN" sz="2400" dirty="0">
                <a:solidFill>
                  <a:schemeClr val="tx1">
                    <a:lumMod val="95000"/>
                    <a:lumOff val="5000"/>
                  </a:schemeClr>
                </a:solidFill>
                <a:latin typeface="Microsoft YaHei UI" panose="020B0503020204020204" pitchFamily="34" charset="-122"/>
                <a:ea typeface="Microsoft YaHei UI" panose="020B0503020204020204" pitchFamily="34" charset="-122"/>
              </a:rPr>
              <a:t> Thang</a:t>
            </a:r>
          </a:p>
          <a:p>
            <a:r>
              <a:rPr lang="en-US" altLang="zh-CN" sz="2400" dirty="0">
                <a:solidFill>
                  <a:schemeClr val="tx1">
                    <a:lumMod val="95000"/>
                    <a:lumOff val="5000"/>
                  </a:schemeClr>
                </a:solidFill>
                <a:latin typeface="Microsoft YaHei UI" panose="020B0503020204020204" pitchFamily="34" charset="-122"/>
                <a:ea typeface="Microsoft YaHei UI" panose="020B0503020204020204" pitchFamily="34" charset="-122"/>
              </a:rPr>
              <a:t>			- Nguyen </a:t>
            </a:r>
            <a:r>
              <a:rPr lang="en-US" altLang="zh-CN" sz="2400" dirty="0" err="1">
                <a:solidFill>
                  <a:schemeClr val="tx1">
                    <a:lumMod val="95000"/>
                    <a:lumOff val="5000"/>
                  </a:schemeClr>
                </a:solidFill>
                <a:latin typeface="Microsoft YaHei UI" panose="020B0503020204020204" pitchFamily="34" charset="-122"/>
                <a:ea typeface="Microsoft YaHei UI" panose="020B0503020204020204" pitchFamily="34" charset="-122"/>
              </a:rPr>
              <a:t>Luu</a:t>
            </a:r>
            <a:r>
              <a:rPr lang="en-US" altLang="zh-CN" sz="2400" dirty="0">
                <a:solidFill>
                  <a:schemeClr val="tx1">
                    <a:lumMod val="95000"/>
                    <a:lumOff val="5000"/>
                  </a:schemeClr>
                </a:solidFill>
                <a:latin typeface="Microsoft YaHei UI" panose="020B0503020204020204" pitchFamily="34" charset="-122"/>
                <a:ea typeface="Microsoft YaHei UI" panose="020B0503020204020204" pitchFamily="34" charset="-122"/>
              </a:rPr>
              <a:t> Hong Son		</a:t>
            </a:r>
            <a:endParaRPr lang="zh-CN" altLang="en-US" sz="2400" dirty="0">
              <a:solidFill>
                <a:schemeClr val="tx1">
                  <a:lumMod val="95000"/>
                  <a:lumOff val="5000"/>
                </a:schemeClr>
              </a:solidFill>
              <a:latin typeface="Microsoft YaHei UI" panose="020B0503020204020204" pitchFamily="34" charset="-122"/>
              <a:ea typeface="Microsoft YaHei UI" panose="020B0503020204020204" pitchFamily="34" charset="-122"/>
            </a:endParaRPr>
          </a:p>
        </p:txBody>
      </p:sp>
      <p:sp>
        <p:nvSpPr>
          <p:cNvPr id="35" name="矩形: 圆顶角 34">
            <a:extLst>
              <a:ext uri="{FF2B5EF4-FFF2-40B4-BE49-F238E27FC236}">
                <a16:creationId xmlns:a16="http://schemas.microsoft.com/office/drawing/2014/main" id="{D16B0F3F-FEA2-4D41-AB6E-F01991902773}"/>
              </a:ext>
            </a:extLst>
          </p:cNvPr>
          <p:cNvSpPr/>
          <p:nvPr/>
        </p:nvSpPr>
        <p:spPr>
          <a:xfrm rot="10800000">
            <a:off x="4848375" y="402690"/>
            <a:ext cx="2504926" cy="616485"/>
          </a:xfrm>
          <a:prstGeom prst="round2SameRect">
            <a:avLst>
              <a:gd name="adj1" fmla="val 21302"/>
              <a:gd name="adj2" fmla="val 0"/>
            </a:avLst>
          </a:prstGeom>
          <a:solidFill>
            <a:srgbClr val="7A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4848375" y="5799125"/>
            <a:ext cx="2504926" cy="782650"/>
            <a:chOff x="4848375" y="5799125"/>
            <a:chExt cx="2504926" cy="782650"/>
          </a:xfrm>
        </p:grpSpPr>
        <p:sp>
          <p:nvSpPr>
            <p:cNvPr id="36" name="矩形 35">
              <a:extLst>
                <a:ext uri="{FF2B5EF4-FFF2-40B4-BE49-F238E27FC236}">
                  <a16:creationId xmlns:a16="http://schemas.microsoft.com/office/drawing/2014/main" id="{C85B44E8-A826-4BB7-BDFD-5EB0E57D5C75}"/>
                </a:ext>
              </a:extLst>
            </p:cNvPr>
            <p:cNvSpPr/>
            <p:nvPr/>
          </p:nvSpPr>
          <p:spPr>
            <a:xfrm>
              <a:off x="4848375" y="6197600"/>
              <a:ext cx="2504926" cy="384175"/>
            </a:xfrm>
            <a:prstGeom prst="rect">
              <a:avLst/>
            </a:prstGeom>
            <a:solidFill>
              <a:srgbClr val="7A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7" name="等腰三角形 36">
              <a:extLst>
                <a:ext uri="{FF2B5EF4-FFF2-40B4-BE49-F238E27FC236}">
                  <a16:creationId xmlns:a16="http://schemas.microsoft.com/office/drawing/2014/main" id="{DBD0BDBB-5443-4E31-86AD-7606FF7FC289}"/>
                </a:ext>
              </a:extLst>
            </p:cNvPr>
            <p:cNvSpPr/>
            <p:nvPr/>
          </p:nvSpPr>
          <p:spPr>
            <a:xfrm>
              <a:off x="5759985" y="5799125"/>
              <a:ext cx="690563" cy="399124"/>
            </a:xfrm>
            <a:prstGeom prst="triangle">
              <a:avLst/>
            </a:prstGeom>
            <a:solidFill>
              <a:srgbClr val="7A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grpSp>
      <p:sp>
        <p:nvSpPr>
          <p:cNvPr id="11" name="TextBox 4">
            <a:extLst>
              <a:ext uri="{FF2B5EF4-FFF2-40B4-BE49-F238E27FC236}">
                <a16:creationId xmlns:a16="http://schemas.microsoft.com/office/drawing/2014/main" id="{E377EB04-DF81-496A-B5D0-0173ECE512A8}"/>
              </a:ext>
            </a:extLst>
          </p:cNvPr>
          <p:cNvSpPr txBox="1"/>
          <p:nvPr/>
        </p:nvSpPr>
        <p:spPr>
          <a:xfrm>
            <a:off x="2293040" y="1950158"/>
            <a:ext cx="7841894" cy="861774"/>
          </a:xfrm>
          <a:prstGeom prst="rect">
            <a:avLst/>
          </a:prstGeom>
          <a:noFill/>
        </p:spPr>
        <p:txBody>
          <a:bodyPr wrap="square" rtlCol="0">
            <a:spAutoFit/>
          </a:bodyPr>
          <a:lstStyle/>
          <a:p>
            <a:pPr algn="ctr">
              <a:lnSpc>
                <a:spcPts val="6000"/>
              </a:lnSpc>
            </a:pPr>
            <a:r>
              <a:rPr lang="en-US" altLang="zh-CN" sz="5000" b="1" dirty="0">
                <a:solidFill>
                  <a:schemeClr val="tx1">
                    <a:lumMod val="95000"/>
                    <a:lumOff val="5000"/>
                  </a:schemeClr>
                </a:solidFill>
                <a:latin typeface="Microsoft YaHei UI" panose="020B0503020204020204" pitchFamily="34" charset="-122"/>
                <a:ea typeface="Microsoft YaHei UI" panose="020B0503020204020204" pitchFamily="34" charset="-122"/>
                <a:cs typeface="Arial" panose="020B0604020202020204" pitchFamily="34" charset="0"/>
              </a:rPr>
              <a:t>Mind Sending</a:t>
            </a:r>
            <a:endParaRPr lang="zh-CN" altLang="en-US" sz="4000" b="1" dirty="0">
              <a:solidFill>
                <a:schemeClr val="tx1">
                  <a:lumMod val="95000"/>
                  <a:lumOff val="5000"/>
                </a:schemeClr>
              </a:solidFill>
              <a:latin typeface="Microsoft YaHei UI" panose="020B0503020204020204" pitchFamily="34" charset="-122"/>
              <a:ea typeface="Microsoft YaHei UI" panose="020B0503020204020204" pitchFamily="34" charset="-122"/>
              <a:cs typeface="Arial" panose="020B0604020202020204" pitchFamily="34" charset="0"/>
            </a:endParaRPr>
          </a:p>
        </p:txBody>
      </p:sp>
      <p:pic>
        <p:nvPicPr>
          <p:cNvPr id="28" name="Picture 27"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31376"/>
          <a:stretch/>
        </p:blipFill>
        <p:spPr bwMode="auto">
          <a:xfrm>
            <a:off x="1422817" y="731197"/>
            <a:ext cx="2806201" cy="1124592"/>
          </a:xfrm>
          <a:prstGeom prst="rect">
            <a:avLst/>
          </a:prstGeom>
          <a:noFill/>
          <a:ln>
            <a:noFill/>
          </a:ln>
        </p:spPr>
      </p:pic>
      <p:cxnSp>
        <p:nvCxnSpPr>
          <p:cNvPr id="12" name="Straight Connector 11"/>
          <p:cNvCxnSpPr/>
          <p:nvPr/>
        </p:nvCxnSpPr>
        <p:spPr>
          <a:xfrm>
            <a:off x="1992302" y="4202607"/>
            <a:ext cx="7436313" cy="0"/>
          </a:xfrm>
          <a:prstGeom prst="line">
            <a:avLst/>
          </a:prstGeom>
          <a:ln w="12700" cap="flat" cmpd="sng" algn="ctr">
            <a:solidFill>
              <a:schemeClr val="accent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a:off x="4747613" y="3609155"/>
            <a:ext cx="0" cy="1622888"/>
          </a:xfrm>
          <a:prstGeom prst="line">
            <a:avLst/>
          </a:prstGeom>
          <a:ln w="12700" cap="flat" cmpd="sng" algn="ctr">
            <a:solidFill>
              <a:schemeClr val="accent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47828581"/>
      </p:ext>
    </p:extLst>
  </p:cSld>
  <p:clrMapOvr>
    <a:masterClrMapping/>
  </p:clrMapOvr>
  <p:transition spd="slow" advClick="0">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pic>
        <p:nvPicPr>
          <p:cNvPr id="64" name="Picture 63"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13" name="AutoShape 8">
            <a:extLst>
              <a:ext uri="{FF2B5EF4-FFF2-40B4-BE49-F238E27FC236}">
                <a16:creationId xmlns:a16="http://schemas.microsoft.com/office/drawing/2014/main" id="{CBA3FE79-4937-814B-8985-AF8CE5A74F8B}"/>
              </a:ext>
            </a:extLst>
          </p:cNvPr>
          <p:cNvSpPr>
            <a:spLocks noChangeArrowheads="1"/>
          </p:cNvSpPr>
          <p:nvPr/>
        </p:nvSpPr>
        <p:spPr bwMode="gray">
          <a:xfrm>
            <a:off x="7556020" y="1728100"/>
            <a:ext cx="3282413" cy="3640067"/>
          </a:xfrm>
          <a:prstGeom prst="roundRect">
            <a:avLst>
              <a:gd name="adj" fmla="val 9106"/>
            </a:avLst>
          </a:prstGeom>
          <a:noFill/>
          <a:ln/>
        </p:spPr>
        <p:style>
          <a:lnRef idx="2">
            <a:schemeClr val="accent1"/>
          </a:lnRef>
          <a:fillRef idx="1">
            <a:schemeClr val="lt1"/>
          </a:fillRef>
          <a:effectRef idx="0">
            <a:schemeClr val="accent1"/>
          </a:effectRef>
          <a:fontRef idx="minor">
            <a:schemeClr val="dk1"/>
          </a:fontRef>
        </p:style>
        <p:txBody>
          <a:bodyPr anchor="ctr"/>
          <a:lstStyle/>
          <a:p>
            <a:pPr marL="685800" marR="0" lvl="0" indent="-685800" algn="l" defTabSz="914400" rtl="0" eaLnBrk="1" fontAlgn="auto" latinLnBrk="0" hangingPunct="1">
              <a:spcBef>
                <a:spcPts val="0"/>
              </a:spcBef>
              <a:spcAft>
                <a:spcPts val="0"/>
              </a:spcAft>
              <a:buClrTx/>
              <a:buSzTx/>
              <a:buFont typeface="Wingdings" panose="05000000000000000000" pitchFamily="2" charset="2"/>
              <a:buChar char="ü"/>
              <a:tabLst/>
              <a:defRPr/>
            </a:pPr>
            <a:endParaRPr lang="en-US" sz="2000">
              <a:solidFill>
                <a:srgbClr val="000000"/>
              </a:solidFill>
              <a:latin typeface="Microsoft YaHei UI" panose="020B0503020204020204" pitchFamily="34" charset="-122"/>
              <a:ea typeface="Microsoft YaHei UI" panose="020B0503020204020204" pitchFamily="34" charset="-122"/>
            </a:endParaRPr>
          </a:p>
          <a:p>
            <a:pPr marL="685800" marR="0" lvl="0" indent="-685800" algn="l" defTabSz="914400" rtl="0" eaLnBrk="1" fontAlgn="auto" latinLnBrk="0" hangingPunct="1">
              <a:spcBef>
                <a:spcPts val="0"/>
              </a:spcBef>
              <a:spcAft>
                <a:spcPts val="0"/>
              </a:spcAft>
              <a:buClrTx/>
              <a:buSzTx/>
              <a:buFont typeface="Wingdings" panose="05000000000000000000" pitchFamily="2" charset="2"/>
              <a:buChar char="ü"/>
              <a:tabLst/>
              <a:defRPr/>
            </a:pPr>
            <a:endParaRPr lang="en-US" sz="2000">
              <a:solidFill>
                <a:srgbClr val="000000"/>
              </a:solidFill>
              <a:latin typeface="Microsoft YaHei UI" panose="020B0503020204020204" pitchFamily="34" charset="-122"/>
              <a:ea typeface="Microsoft YaHei UI" panose="020B0503020204020204" pitchFamily="34" charset="-122"/>
            </a:endParaRPr>
          </a:p>
          <a:p>
            <a:pPr marR="0" lvl="0" algn="l" defTabSz="914400" rtl="0" eaLnBrk="1" fontAlgn="auto" latinLnBrk="0" hangingPunct="1">
              <a:spcBef>
                <a:spcPts val="0"/>
              </a:spcBef>
              <a:spcAft>
                <a:spcPts val="0"/>
              </a:spcAft>
              <a:buClrTx/>
              <a:buSzTx/>
              <a:tabLst/>
              <a:defRPr/>
            </a:pPr>
            <a:endParaRPr lang="en-US" sz="2000">
              <a:solidFill>
                <a:srgbClr val="000000"/>
              </a:solidFill>
              <a:latin typeface="Microsoft YaHei UI" panose="020B0503020204020204" pitchFamily="34" charset="-122"/>
              <a:ea typeface="Microsoft YaHei UI" panose="020B0503020204020204" pitchFamily="34" charset="-122"/>
            </a:endParaRPr>
          </a:p>
          <a:p>
            <a:pPr marL="685800" marR="0" lvl="0" indent="-685800" algn="l" defTabSz="914400" rtl="0" eaLnBrk="1" fontAlgn="auto" latinLnBrk="0" hangingPunct="1">
              <a:spcBef>
                <a:spcPts val="0"/>
              </a:spcBef>
              <a:spcAft>
                <a:spcPts val="0"/>
              </a:spcAft>
              <a:buClrTx/>
              <a:buSzTx/>
              <a:buFont typeface="Wingdings" panose="05000000000000000000" pitchFamily="2" charset="2"/>
              <a:buChar char="ü"/>
              <a:tabLst/>
              <a:defRPr/>
            </a:pPr>
            <a:endParaRPr lang="en-US" sz="2000">
              <a:solidFill>
                <a:srgbClr val="000000"/>
              </a:solidFill>
              <a:latin typeface="Microsoft YaHei UI" panose="020B0503020204020204" pitchFamily="34" charset="-122"/>
              <a:ea typeface="Microsoft YaHei UI" panose="020B0503020204020204" pitchFamily="34" charset="-122"/>
            </a:endParaRPr>
          </a:p>
        </p:txBody>
      </p:sp>
      <p:sp>
        <p:nvSpPr>
          <p:cNvPr id="14" name="矩形 6">
            <a:extLst>
              <a:ext uri="{FF2B5EF4-FFF2-40B4-BE49-F238E27FC236}">
                <a16:creationId xmlns:a16="http://schemas.microsoft.com/office/drawing/2014/main" id="{0737C4A3-29D0-4F88-8FB4-616A36653686}"/>
              </a:ext>
            </a:extLst>
          </p:cNvPr>
          <p:cNvSpPr/>
          <p:nvPr/>
        </p:nvSpPr>
        <p:spPr>
          <a:xfrm>
            <a:off x="4910057" y="1124946"/>
            <a:ext cx="1891801" cy="542736"/>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endParaRPr lang="zh-CN" altLang="en-US" sz="2500" dirty="0">
              <a:solidFill>
                <a:schemeClr val="tx1"/>
              </a:solidFill>
              <a:latin typeface="Microsoft YaHei UI" panose="020B0503020204020204" pitchFamily="34" charset="-122"/>
              <a:ea typeface="Microsoft YaHei UI" panose="020B0503020204020204" pitchFamily="34" charset="-122"/>
            </a:endParaRPr>
          </a:p>
        </p:txBody>
      </p:sp>
      <p:sp>
        <p:nvSpPr>
          <p:cNvPr id="15" name="TextBox 6">
            <a:extLst>
              <a:ext uri="{FF2B5EF4-FFF2-40B4-BE49-F238E27FC236}">
                <a16:creationId xmlns:a16="http://schemas.microsoft.com/office/drawing/2014/main" id="{9ECDCDDF-1F88-479E-94BC-95FA626A2CE4}"/>
              </a:ext>
            </a:extLst>
          </p:cNvPr>
          <p:cNvSpPr txBox="1"/>
          <p:nvPr/>
        </p:nvSpPr>
        <p:spPr>
          <a:xfrm>
            <a:off x="11723687" y="6467302"/>
            <a:ext cx="276453" cy="301109"/>
          </a:xfrm>
          <a:prstGeom prst="rect">
            <a:avLst/>
          </a:prstGeom>
          <a:noFill/>
        </p:spPr>
        <p:txBody>
          <a:bodyPr wrap="none" anchor="ctr">
            <a:normAutofit fontScale="85000" lnSpcReduction="20000"/>
          </a:bodyPr>
          <a:lstStyle/>
          <a:p>
            <a:endParaRPr lang="en-US" altLang="zh-CN" sz="2000" dirty="0">
              <a:solidFill>
                <a:srgbClr val="746778"/>
              </a:solidFill>
              <a:latin typeface="Times New Roman" panose="02020603050405020304" pitchFamily="18" charset="0"/>
              <a:ea typeface="钟齐陈伟勋硬笔行书字库" panose="02010600030101010101" pitchFamily="2" charset="-122"/>
              <a:cs typeface="Times New Roman" panose="02020603050405020304" pitchFamily="18" charset="0"/>
              <a:sym typeface="+mn-lt"/>
            </a:endParaRPr>
          </a:p>
        </p:txBody>
      </p:sp>
      <p:sp>
        <p:nvSpPr>
          <p:cNvPr id="2" name="AutoShape 4" descr="Káº¿t quáº£ hÃ¬nh áº£nh cho i don't ca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000" b="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1. Introduction</a:t>
            </a:r>
            <a:endParaRPr kumimoji="0" lang="en-US" sz="3000" b="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100" y="1043463"/>
            <a:ext cx="5817852" cy="5154137"/>
          </a:xfrm>
          <a:prstGeom prst="rect">
            <a:avLst/>
          </a:prstGeom>
        </p:spPr>
      </p:pic>
      <p:pic>
        <p:nvPicPr>
          <p:cNvPr id="4098" name="Picture 2" descr="Káº¿t quáº£ hÃ¬nh áº£nh cho statistic use emai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3982" y="1043462"/>
            <a:ext cx="4937617" cy="515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923567"/>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Email marketing</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sp>
        <p:nvSpPr>
          <p:cNvPr id="61" name="AutoShape 8">
            <a:extLst>
              <a:ext uri="{FF2B5EF4-FFF2-40B4-BE49-F238E27FC236}">
                <a16:creationId xmlns:a16="http://schemas.microsoft.com/office/drawing/2014/main" id="{CBA3FE79-4937-814B-8985-AF8CE5A74F8B}"/>
              </a:ext>
            </a:extLst>
          </p:cNvPr>
          <p:cNvSpPr>
            <a:spLocks noChangeArrowheads="1"/>
          </p:cNvSpPr>
          <p:nvPr/>
        </p:nvSpPr>
        <p:spPr bwMode="gray">
          <a:xfrm>
            <a:off x="1230325" y="1728100"/>
            <a:ext cx="3664215" cy="3640067"/>
          </a:xfrm>
          <a:prstGeom prst="roundRect">
            <a:avLst>
              <a:gd name="adj" fmla="val 9106"/>
            </a:avLst>
          </a:prstGeom>
          <a:noFill/>
          <a:ln/>
        </p:spPr>
        <p:style>
          <a:lnRef idx="2">
            <a:schemeClr val="accent1"/>
          </a:lnRef>
          <a:fillRef idx="1">
            <a:schemeClr val="lt1"/>
          </a:fillRef>
          <a:effectRef idx="0">
            <a:schemeClr val="accent1"/>
          </a:effectRef>
          <a:fontRef idx="minor">
            <a:schemeClr val="dk1"/>
          </a:fontRef>
        </p:style>
        <p:txBody>
          <a:bodyPr anchor="ctr"/>
          <a:lstStyle/>
          <a:p>
            <a:pPr marL="285750" lvl="0" indent="-285750">
              <a:lnSpc>
                <a:spcPct val="150000"/>
              </a:lnSpc>
              <a:buFont typeface="Wingdings" panose="05000000000000000000" pitchFamily="2" charset="2"/>
              <a:buChar char="v"/>
              <a:defRPr/>
            </a:pPr>
            <a:r>
              <a:rPr lang="en-US" sz="2400" noProof="0" dirty="0">
                <a:solidFill>
                  <a:srgbClr val="000000"/>
                </a:solidFill>
                <a:latin typeface="Microsoft YaHei UI" panose="020B0503020204020204" pitchFamily="34" charset="-122"/>
                <a:ea typeface="Microsoft YaHei UI" panose="020B0503020204020204" pitchFamily="34" charset="-122"/>
              </a:rPr>
              <a:t> </a:t>
            </a:r>
            <a:r>
              <a:rPr lang="en-US" sz="2400" dirty="0">
                <a:solidFill>
                  <a:srgbClr val="000000"/>
                </a:solidFill>
                <a:latin typeface="Microsoft YaHei UI" panose="020B0503020204020204" pitchFamily="34" charset="-122"/>
                <a:ea typeface="Microsoft YaHei UI" panose="020B0503020204020204" pitchFamily="34" charset="-122"/>
              </a:rPr>
              <a:t>Minimize the cost</a:t>
            </a:r>
            <a:endParaRPr kumimoji="0" lang="en-US" sz="2400" b="0" i="0" u="none" strike="noStrike" kern="1200" cap="none" spc="0" normalizeH="0" baseline="0" noProof="0" dirty="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64" name="Picture 63"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11" name="TextBox 6">
            <a:extLst>
              <a:ext uri="{FF2B5EF4-FFF2-40B4-BE49-F238E27FC236}">
                <a16:creationId xmlns:a16="http://schemas.microsoft.com/office/drawing/2014/main" id="{9ECDCDDF-1F88-479E-94BC-95FA626A2CE4}"/>
              </a:ext>
            </a:extLst>
          </p:cNvPr>
          <p:cNvSpPr txBox="1"/>
          <p:nvPr/>
        </p:nvSpPr>
        <p:spPr>
          <a:xfrm>
            <a:off x="11723687" y="6467302"/>
            <a:ext cx="276453" cy="301109"/>
          </a:xfrm>
          <a:prstGeom prst="rect">
            <a:avLst/>
          </a:prstGeom>
          <a:noFill/>
        </p:spPr>
        <p:txBody>
          <a:bodyPr wrap="none" anchor="ctr">
            <a:normAutofit fontScale="85000" lnSpcReduction="20000"/>
          </a:bodyPr>
          <a:lstStyle/>
          <a:p>
            <a:endParaRPr lang="en-US" altLang="zh-CN" sz="2000" dirty="0">
              <a:solidFill>
                <a:srgbClr val="746778"/>
              </a:solidFill>
              <a:latin typeface="Times New Roman" panose="02020603050405020304" pitchFamily="18" charset="0"/>
              <a:ea typeface="钟齐陈伟勋硬笔行书字库" panose="02010600030101010101" pitchFamily="2" charset="-122"/>
              <a:cs typeface="Times New Roman" panose="02020603050405020304" pitchFamily="18" charset="0"/>
              <a:sym typeface="+mn-lt"/>
            </a:endParaRPr>
          </a:p>
        </p:txBody>
      </p:sp>
      <p:pic>
        <p:nvPicPr>
          <p:cNvPr id="12" name="Picture 11" descr="https://cache.digistar.vn/wp-content/uploads/2017/01/TIETKIEM-360x271.jpg"/>
          <p:cNvPicPr/>
          <p:nvPr/>
        </p:nvPicPr>
        <p:blipFill>
          <a:blip r:embed="rId5">
            <a:extLst>
              <a:ext uri="{28A0092B-C50C-407E-A947-70E740481C1C}">
                <a14:useLocalDpi xmlns:a14="http://schemas.microsoft.com/office/drawing/2010/main" val="0"/>
              </a:ext>
            </a:extLst>
          </a:blip>
          <a:srcRect/>
          <a:stretch>
            <a:fillRect/>
          </a:stretch>
        </p:blipFill>
        <p:spPr bwMode="auto">
          <a:xfrm>
            <a:off x="6650183" y="1682865"/>
            <a:ext cx="4391890" cy="3685302"/>
          </a:xfrm>
          <a:prstGeom prst="rect">
            <a:avLst/>
          </a:prstGeom>
          <a:noFill/>
          <a:ln>
            <a:noFill/>
          </a:ln>
        </p:spPr>
      </p:pic>
    </p:spTree>
    <p:extLst>
      <p:ext uri="{BB962C8B-B14F-4D97-AF65-F5344CB8AC3E}">
        <p14:creationId xmlns:p14="http://schemas.microsoft.com/office/powerpoint/2010/main" val="944119285"/>
      </p:ext>
    </p:extLst>
  </p:cSld>
  <p:clrMapOvr>
    <a:masterClrMapping/>
  </p:clrMapOvr>
  <p:transition spd="slow" advClick="0">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Email marketing</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sp>
        <p:nvSpPr>
          <p:cNvPr id="61" name="AutoShape 8">
            <a:extLst>
              <a:ext uri="{FF2B5EF4-FFF2-40B4-BE49-F238E27FC236}">
                <a16:creationId xmlns:a16="http://schemas.microsoft.com/office/drawing/2014/main" id="{CBA3FE79-4937-814B-8985-AF8CE5A74F8B}"/>
              </a:ext>
            </a:extLst>
          </p:cNvPr>
          <p:cNvSpPr>
            <a:spLocks noChangeArrowheads="1"/>
          </p:cNvSpPr>
          <p:nvPr/>
        </p:nvSpPr>
        <p:spPr bwMode="gray">
          <a:xfrm>
            <a:off x="1230325" y="1728100"/>
            <a:ext cx="3664215" cy="3640067"/>
          </a:xfrm>
          <a:prstGeom prst="roundRect">
            <a:avLst>
              <a:gd name="adj" fmla="val 9106"/>
            </a:avLst>
          </a:prstGeom>
          <a:noFill/>
          <a:ln/>
        </p:spPr>
        <p:style>
          <a:lnRef idx="2">
            <a:schemeClr val="accent1"/>
          </a:lnRef>
          <a:fillRef idx="1">
            <a:schemeClr val="lt1"/>
          </a:fillRef>
          <a:effectRef idx="0">
            <a:schemeClr val="accent1"/>
          </a:effectRef>
          <a:fontRef idx="minor">
            <a:schemeClr val="dk1"/>
          </a:fontRef>
        </p:style>
        <p:txBody>
          <a:bodyPr anchor="ctr"/>
          <a:lstStyle/>
          <a:p>
            <a:pPr marL="285750" lvl="0" indent="-285750">
              <a:lnSpc>
                <a:spcPct val="150000"/>
              </a:lnSpc>
              <a:buFont typeface="Wingdings" panose="05000000000000000000" pitchFamily="2" charset="2"/>
              <a:buChar char="v"/>
              <a:defRPr/>
            </a:pPr>
            <a:r>
              <a:rPr lang="en-US" sz="2400" noProof="0" dirty="0">
                <a:solidFill>
                  <a:srgbClr val="000000"/>
                </a:solidFill>
                <a:latin typeface="Microsoft YaHei UI" panose="020B0503020204020204" pitchFamily="34" charset="-122"/>
                <a:ea typeface="Microsoft YaHei UI" panose="020B0503020204020204" pitchFamily="34" charset="-122"/>
              </a:rPr>
              <a:t> </a:t>
            </a:r>
            <a:r>
              <a:rPr lang="en-US" sz="2400" dirty="0"/>
              <a:t>High success rate</a:t>
            </a:r>
            <a:endParaRPr kumimoji="0" lang="en-US" sz="2400" b="0" i="0" u="none" strike="noStrike" kern="1200" cap="none" spc="0" normalizeH="0" baseline="0" noProof="0" dirty="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64" name="Picture 63"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11" name="TextBox 6">
            <a:extLst>
              <a:ext uri="{FF2B5EF4-FFF2-40B4-BE49-F238E27FC236}">
                <a16:creationId xmlns:a16="http://schemas.microsoft.com/office/drawing/2014/main" id="{9ECDCDDF-1F88-479E-94BC-95FA626A2CE4}"/>
              </a:ext>
            </a:extLst>
          </p:cNvPr>
          <p:cNvSpPr txBox="1"/>
          <p:nvPr/>
        </p:nvSpPr>
        <p:spPr>
          <a:xfrm>
            <a:off x="11723687" y="6467302"/>
            <a:ext cx="276453" cy="301109"/>
          </a:xfrm>
          <a:prstGeom prst="rect">
            <a:avLst/>
          </a:prstGeom>
          <a:noFill/>
        </p:spPr>
        <p:txBody>
          <a:bodyPr wrap="none" anchor="ctr">
            <a:normAutofit fontScale="85000" lnSpcReduction="20000"/>
          </a:bodyPr>
          <a:lstStyle/>
          <a:p>
            <a:endParaRPr lang="en-US" altLang="zh-CN" sz="2000" dirty="0">
              <a:solidFill>
                <a:srgbClr val="746778"/>
              </a:solidFill>
              <a:latin typeface="Times New Roman" panose="02020603050405020304" pitchFamily="18" charset="0"/>
              <a:ea typeface="钟齐陈伟勋硬笔行书字库" panose="02010600030101010101" pitchFamily="2" charset="-122"/>
              <a:cs typeface="Times New Roman" panose="02020603050405020304" pitchFamily="18" charset="0"/>
              <a:sym typeface="+mn-lt"/>
            </a:endParaRPr>
          </a:p>
        </p:txBody>
      </p:sp>
      <p:pic>
        <p:nvPicPr>
          <p:cNvPr id="7172" name="Picture 4" descr="HÃ¬nh áº£nh cÃ³ liÃªn qu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7491" y="634659"/>
            <a:ext cx="4244109" cy="5562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530188"/>
      </p:ext>
    </p:extLst>
  </p:cSld>
  <p:clrMapOvr>
    <a:masterClrMapping/>
  </p:clrMapOvr>
  <p:transition spd="slow" advClick="0">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Email marketing</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sp>
        <p:nvSpPr>
          <p:cNvPr id="61" name="AutoShape 8">
            <a:extLst>
              <a:ext uri="{FF2B5EF4-FFF2-40B4-BE49-F238E27FC236}">
                <a16:creationId xmlns:a16="http://schemas.microsoft.com/office/drawing/2014/main" id="{CBA3FE79-4937-814B-8985-AF8CE5A74F8B}"/>
              </a:ext>
            </a:extLst>
          </p:cNvPr>
          <p:cNvSpPr>
            <a:spLocks noChangeArrowheads="1"/>
          </p:cNvSpPr>
          <p:nvPr/>
        </p:nvSpPr>
        <p:spPr bwMode="gray">
          <a:xfrm>
            <a:off x="764598" y="1728100"/>
            <a:ext cx="4221440" cy="3640067"/>
          </a:xfrm>
          <a:prstGeom prst="roundRect">
            <a:avLst>
              <a:gd name="adj" fmla="val 9106"/>
            </a:avLst>
          </a:prstGeom>
          <a:noFill/>
          <a:ln/>
        </p:spPr>
        <p:style>
          <a:lnRef idx="2">
            <a:schemeClr val="accent1"/>
          </a:lnRef>
          <a:fillRef idx="1">
            <a:schemeClr val="lt1"/>
          </a:fillRef>
          <a:effectRef idx="0">
            <a:schemeClr val="accent1"/>
          </a:effectRef>
          <a:fontRef idx="minor">
            <a:schemeClr val="dk1"/>
          </a:fontRef>
        </p:style>
        <p:txBody>
          <a:bodyPr anchor="ctr"/>
          <a:lstStyle/>
          <a:p>
            <a:pPr marL="285750" lvl="0" indent="-285750">
              <a:lnSpc>
                <a:spcPct val="150000"/>
              </a:lnSpc>
              <a:buFont typeface="Wingdings" panose="05000000000000000000" pitchFamily="2" charset="2"/>
              <a:buChar char="v"/>
              <a:defRPr/>
            </a:pPr>
            <a:r>
              <a:rPr lang="en-US" sz="2400" noProof="0" dirty="0">
                <a:solidFill>
                  <a:srgbClr val="000000"/>
                </a:solidFill>
                <a:latin typeface="Microsoft YaHei UI" panose="020B0503020204020204" pitchFamily="34" charset="-122"/>
                <a:ea typeface="Microsoft YaHei UI" panose="020B0503020204020204" pitchFamily="34" charset="-122"/>
              </a:rPr>
              <a:t> </a:t>
            </a:r>
            <a:r>
              <a:rPr lang="en-US" sz="2400" dirty="0"/>
              <a:t>High speed and easy to use</a:t>
            </a:r>
            <a:endParaRPr kumimoji="0" lang="en-US" sz="2400" b="0" i="0" u="none" strike="noStrike" kern="1200" cap="none" spc="0" normalizeH="0" baseline="0" noProof="0" dirty="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64" name="Picture 63"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11" name="TextBox 6">
            <a:extLst>
              <a:ext uri="{FF2B5EF4-FFF2-40B4-BE49-F238E27FC236}">
                <a16:creationId xmlns:a16="http://schemas.microsoft.com/office/drawing/2014/main" id="{9ECDCDDF-1F88-479E-94BC-95FA626A2CE4}"/>
              </a:ext>
            </a:extLst>
          </p:cNvPr>
          <p:cNvSpPr txBox="1"/>
          <p:nvPr/>
        </p:nvSpPr>
        <p:spPr>
          <a:xfrm>
            <a:off x="11723687" y="6467302"/>
            <a:ext cx="276453" cy="301109"/>
          </a:xfrm>
          <a:prstGeom prst="rect">
            <a:avLst/>
          </a:prstGeom>
          <a:noFill/>
        </p:spPr>
        <p:txBody>
          <a:bodyPr wrap="none" anchor="ctr">
            <a:normAutofit fontScale="85000" lnSpcReduction="20000"/>
          </a:bodyPr>
          <a:lstStyle/>
          <a:p>
            <a:endParaRPr lang="en-US" altLang="zh-CN" sz="2000" dirty="0">
              <a:solidFill>
                <a:srgbClr val="746778"/>
              </a:solidFill>
              <a:latin typeface="Times New Roman" panose="02020603050405020304" pitchFamily="18" charset="0"/>
              <a:ea typeface="钟齐陈伟勋硬笔行书字库" panose="02010600030101010101" pitchFamily="2" charset="-122"/>
              <a:cs typeface="Times New Roman" panose="02020603050405020304" pitchFamily="18" charset="0"/>
              <a:sym typeface="+mn-lt"/>
            </a:endParaRPr>
          </a:p>
        </p:txBody>
      </p:sp>
      <p:pic>
        <p:nvPicPr>
          <p:cNvPr id="12" name="Picture 11" descr="https://cache.digistar.vn/wp-content/uploads/2017/01/email-marketing2-1024x682.jpg"/>
          <p:cNvPicPr/>
          <p:nvPr/>
        </p:nvPicPr>
        <p:blipFill>
          <a:blip r:embed="rId5">
            <a:extLst>
              <a:ext uri="{28A0092B-C50C-407E-A947-70E740481C1C}">
                <a14:useLocalDpi xmlns:a14="http://schemas.microsoft.com/office/drawing/2010/main" val="0"/>
              </a:ext>
            </a:extLst>
          </a:blip>
          <a:srcRect/>
          <a:stretch>
            <a:fillRect/>
          </a:stretch>
        </p:blipFill>
        <p:spPr bwMode="auto">
          <a:xfrm>
            <a:off x="5943600" y="622300"/>
            <a:ext cx="5588000" cy="5575300"/>
          </a:xfrm>
          <a:prstGeom prst="rect">
            <a:avLst/>
          </a:prstGeom>
          <a:noFill/>
          <a:ln>
            <a:noFill/>
          </a:ln>
        </p:spPr>
      </p:pic>
    </p:spTree>
    <p:extLst>
      <p:ext uri="{BB962C8B-B14F-4D97-AF65-F5344CB8AC3E}">
        <p14:creationId xmlns:p14="http://schemas.microsoft.com/office/powerpoint/2010/main" val="715735340"/>
      </p:ext>
    </p:extLst>
  </p:cSld>
  <p:clrMapOvr>
    <a:masterClrMapping/>
  </p:clrMapOvr>
  <p:transition spd="slow" advClick="0">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Email marketing</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sp>
        <p:nvSpPr>
          <p:cNvPr id="61" name="AutoShape 8">
            <a:extLst>
              <a:ext uri="{FF2B5EF4-FFF2-40B4-BE49-F238E27FC236}">
                <a16:creationId xmlns:a16="http://schemas.microsoft.com/office/drawing/2014/main" id="{CBA3FE79-4937-814B-8985-AF8CE5A74F8B}"/>
              </a:ext>
            </a:extLst>
          </p:cNvPr>
          <p:cNvSpPr>
            <a:spLocks noChangeArrowheads="1"/>
          </p:cNvSpPr>
          <p:nvPr/>
        </p:nvSpPr>
        <p:spPr bwMode="gray">
          <a:xfrm>
            <a:off x="1230325" y="1728100"/>
            <a:ext cx="3664215" cy="3640067"/>
          </a:xfrm>
          <a:prstGeom prst="roundRect">
            <a:avLst>
              <a:gd name="adj" fmla="val 9106"/>
            </a:avLst>
          </a:prstGeom>
          <a:noFill/>
          <a:ln/>
        </p:spPr>
        <p:style>
          <a:lnRef idx="2">
            <a:schemeClr val="accent1"/>
          </a:lnRef>
          <a:fillRef idx="1">
            <a:schemeClr val="lt1"/>
          </a:fillRef>
          <a:effectRef idx="0">
            <a:schemeClr val="accent1"/>
          </a:effectRef>
          <a:fontRef idx="minor">
            <a:schemeClr val="dk1"/>
          </a:fontRef>
        </p:style>
        <p:txBody>
          <a:bodyPr anchor="ctr"/>
          <a:lstStyle/>
          <a:p>
            <a:pPr marL="285750" lvl="0" indent="-285750">
              <a:lnSpc>
                <a:spcPct val="150000"/>
              </a:lnSpc>
              <a:buFont typeface="Wingdings" panose="05000000000000000000" pitchFamily="2" charset="2"/>
              <a:buChar char="v"/>
              <a:defRPr/>
            </a:pPr>
            <a:r>
              <a:rPr lang="en-US" sz="2400" noProof="0" dirty="0">
                <a:solidFill>
                  <a:srgbClr val="000000"/>
                </a:solidFill>
                <a:latin typeface="Microsoft YaHei UI" panose="020B0503020204020204" pitchFamily="34" charset="-122"/>
                <a:ea typeface="Microsoft YaHei UI" panose="020B0503020204020204" pitchFamily="34" charset="-122"/>
              </a:rPr>
              <a:t> </a:t>
            </a:r>
            <a:r>
              <a:rPr lang="en-US" sz="2400" dirty="0"/>
              <a:t>Aim for the right target</a:t>
            </a:r>
            <a:endParaRPr kumimoji="0" lang="en-US" sz="2400" b="0" i="0" u="none" strike="noStrike" kern="1200" cap="none" spc="0" normalizeH="0" baseline="0" noProof="0" dirty="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64" name="Picture 63"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11" name="TextBox 6">
            <a:extLst>
              <a:ext uri="{FF2B5EF4-FFF2-40B4-BE49-F238E27FC236}">
                <a16:creationId xmlns:a16="http://schemas.microsoft.com/office/drawing/2014/main" id="{9ECDCDDF-1F88-479E-94BC-95FA626A2CE4}"/>
              </a:ext>
            </a:extLst>
          </p:cNvPr>
          <p:cNvSpPr txBox="1"/>
          <p:nvPr/>
        </p:nvSpPr>
        <p:spPr>
          <a:xfrm>
            <a:off x="11723687" y="6467302"/>
            <a:ext cx="276453" cy="301109"/>
          </a:xfrm>
          <a:prstGeom prst="rect">
            <a:avLst/>
          </a:prstGeom>
          <a:noFill/>
        </p:spPr>
        <p:txBody>
          <a:bodyPr wrap="none" anchor="ctr">
            <a:normAutofit fontScale="85000" lnSpcReduction="20000"/>
          </a:bodyPr>
          <a:lstStyle/>
          <a:p>
            <a:endParaRPr lang="en-US" altLang="zh-CN" sz="2000" dirty="0">
              <a:solidFill>
                <a:srgbClr val="746778"/>
              </a:solidFill>
              <a:latin typeface="Times New Roman" panose="02020603050405020304" pitchFamily="18" charset="0"/>
              <a:ea typeface="钟齐陈伟勋硬笔行书字库" panose="02010600030101010101" pitchFamily="2" charset="-122"/>
              <a:cs typeface="Times New Roman" panose="02020603050405020304" pitchFamily="18" charset="0"/>
              <a:sym typeface="+mn-lt"/>
            </a:endParaRPr>
          </a:p>
        </p:txBody>
      </p:sp>
      <p:pic>
        <p:nvPicPr>
          <p:cNvPr id="12290" name="Picture 2" descr="Káº¿t quáº£ hÃ¬nh áº£nh cho Aim for the right targ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9744" y="634660"/>
            <a:ext cx="5601855" cy="5562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388056"/>
      </p:ext>
    </p:extLst>
  </p:cSld>
  <p:clrMapOvr>
    <a:masterClrMapping/>
  </p:clrMapOvr>
  <p:transition spd="slow" advClick="0">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Email marketing</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sp>
        <p:nvSpPr>
          <p:cNvPr id="61" name="AutoShape 8">
            <a:extLst>
              <a:ext uri="{FF2B5EF4-FFF2-40B4-BE49-F238E27FC236}">
                <a16:creationId xmlns:a16="http://schemas.microsoft.com/office/drawing/2014/main" id="{CBA3FE79-4937-814B-8985-AF8CE5A74F8B}"/>
              </a:ext>
            </a:extLst>
          </p:cNvPr>
          <p:cNvSpPr>
            <a:spLocks noChangeArrowheads="1"/>
          </p:cNvSpPr>
          <p:nvPr/>
        </p:nvSpPr>
        <p:spPr bwMode="gray">
          <a:xfrm>
            <a:off x="1230325" y="1728100"/>
            <a:ext cx="3664215" cy="3640067"/>
          </a:xfrm>
          <a:prstGeom prst="roundRect">
            <a:avLst>
              <a:gd name="adj" fmla="val 9106"/>
            </a:avLst>
          </a:prstGeom>
          <a:noFill/>
          <a:ln/>
        </p:spPr>
        <p:style>
          <a:lnRef idx="2">
            <a:schemeClr val="accent1"/>
          </a:lnRef>
          <a:fillRef idx="1">
            <a:schemeClr val="lt1"/>
          </a:fillRef>
          <a:effectRef idx="0">
            <a:schemeClr val="accent1"/>
          </a:effectRef>
          <a:fontRef idx="minor">
            <a:schemeClr val="dk1"/>
          </a:fontRef>
        </p:style>
        <p:txBody>
          <a:bodyPr anchor="ctr"/>
          <a:lstStyle/>
          <a:p>
            <a:pPr marL="285750" lvl="0" indent="-285750">
              <a:lnSpc>
                <a:spcPct val="150000"/>
              </a:lnSpc>
              <a:buFont typeface="Wingdings" panose="05000000000000000000" pitchFamily="2" charset="2"/>
              <a:buChar char="v"/>
              <a:defRPr/>
            </a:pPr>
            <a:r>
              <a:rPr lang="en-US" sz="2400" noProof="0" dirty="0">
                <a:solidFill>
                  <a:srgbClr val="000000"/>
                </a:solidFill>
                <a:latin typeface="Microsoft YaHei UI" panose="020B0503020204020204" pitchFamily="34" charset="-122"/>
                <a:ea typeface="Microsoft YaHei UI" panose="020B0503020204020204" pitchFamily="34" charset="-122"/>
              </a:rPr>
              <a:t> </a:t>
            </a:r>
            <a:r>
              <a:rPr lang="en-US" sz="2400" noProof="0" dirty="0"/>
              <a:t>F</a:t>
            </a:r>
            <a:r>
              <a:rPr lang="en-US" sz="2400" dirty="0" err="1"/>
              <a:t>lexibility</a:t>
            </a:r>
            <a:r>
              <a:rPr lang="en-US" sz="2400" dirty="0"/>
              <a:t> in design</a:t>
            </a:r>
            <a:endParaRPr kumimoji="0" lang="en-US" sz="2400" b="0" i="0" u="none" strike="noStrike" kern="1200" cap="none" spc="0" normalizeH="0" baseline="0" noProof="0" dirty="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64" name="Picture 63"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11" name="TextBox 6">
            <a:extLst>
              <a:ext uri="{FF2B5EF4-FFF2-40B4-BE49-F238E27FC236}">
                <a16:creationId xmlns:a16="http://schemas.microsoft.com/office/drawing/2014/main" id="{9ECDCDDF-1F88-479E-94BC-95FA626A2CE4}"/>
              </a:ext>
            </a:extLst>
          </p:cNvPr>
          <p:cNvSpPr txBox="1"/>
          <p:nvPr/>
        </p:nvSpPr>
        <p:spPr>
          <a:xfrm>
            <a:off x="11723687" y="6467302"/>
            <a:ext cx="276453" cy="301109"/>
          </a:xfrm>
          <a:prstGeom prst="rect">
            <a:avLst/>
          </a:prstGeom>
          <a:noFill/>
        </p:spPr>
        <p:txBody>
          <a:bodyPr wrap="none" anchor="ctr">
            <a:normAutofit fontScale="85000" lnSpcReduction="20000"/>
          </a:bodyPr>
          <a:lstStyle/>
          <a:p>
            <a:endParaRPr lang="en-US" altLang="zh-CN" sz="2000" dirty="0">
              <a:solidFill>
                <a:srgbClr val="746778"/>
              </a:solidFill>
              <a:latin typeface="Times New Roman" panose="02020603050405020304" pitchFamily="18" charset="0"/>
              <a:ea typeface="钟齐陈伟勋硬笔行书字库" panose="02010600030101010101" pitchFamily="2" charset="-122"/>
              <a:cs typeface="Times New Roman" panose="02020603050405020304" pitchFamily="18" charset="0"/>
              <a:sym typeface="+mn-lt"/>
            </a:endParaRPr>
          </a:p>
        </p:txBody>
      </p:sp>
      <p:pic>
        <p:nvPicPr>
          <p:cNvPr id="13314" name="Picture 2" descr="Káº¿t quáº£ hÃ¬nh áº£nh cho flexibility in des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2945" y="634659"/>
            <a:ext cx="5600181" cy="5562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580525"/>
      </p:ext>
    </p:extLst>
  </p:cSld>
  <p:clrMapOvr>
    <a:masterClrMapping/>
  </p:clrMapOvr>
  <p:transition spd="slow" advClick="0">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Email marketing</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sp>
        <p:nvSpPr>
          <p:cNvPr id="61" name="AutoShape 8">
            <a:extLst>
              <a:ext uri="{FF2B5EF4-FFF2-40B4-BE49-F238E27FC236}">
                <a16:creationId xmlns:a16="http://schemas.microsoft.com/office/drawing/2014/main" id="{CBA3FE79-4937-814B-8985-AF8CE5A74F8B}"/>
              </a:ext>
            </a:extLst>
          </p:cNvPr>
          <p:cNvSpPr>
            <a:spLocks noChangeArrowheads="1"/>
          </p:cNvSpPr>
          <p:nvPr/>
        </p:nvSpPr>
        <p:spPr bwMode="gray">
          <a:xfrm>
            <a:off x="1230325" y="1728100"/>
            <a:ext cx="4075966" cy="3640067"/>
          </a:xfrm>
          <a:prstGeom prst="roundRect">
            <a:avLst>
              <a:gd name="adj" fmla="val 9106"/>
            </a:avLst>
          </a:prstGeom>
          <a:noFill/>
          <a:ln/>
        </p:spPr>
        <p:style>
          <a:lnRef idx="2">
            <a:schemeClr val="accent1"/>
          </a:lnRef>
          <a:fillRef idx="1">
            <a:schemeClr val="lt1"/>
          </a:fillRef>
          <a:effectRef idx="0">
            <a:schemeClr val="accent1"/>
          </a:effectRef>
          <a:fontRef idx="minor">
            <a:schemeClr val="dk1"/>
          </a:fontRef>
        </p:style>
        <p:txBody>
          <a:bodyPr anchor="ctr"/>
          <a:lstStyle/>
          <a:p>
            <a:pPr marL="285750" lvl="0" indent="-285750">
              <a:lnSpc>
                <a:spcPct val="150000"/>
              </a:lnSpc>
              <a:buFont typeface="Wingdings" panose="05000000000000000000" pitchFamily="2" charset="2"/>
              <a:buChar char="v"/>
              <a:defRPr/>
            </a:pPr>
            <a:r>
              <a:rPr lang="en-US" sz="2400" noProof="0" dirty="0">
                <a:solidFill>
                  <a:srgbClr val="000000"/>
                </a:solidFill>
                <a:latin typeface="Microsoft YaHei UI" panose="020B0503020204020204" pitchFamily="34" charset="-122"/>
                <a:ea typeface="Microsoft YaHei UI" panose="020B0503020204020204" pitchFamily="34" charset="-122"/>
              </a:rPr>
              <a:t> </a:t>
            </a:r>
            <a:r>
              <a:rPr lang="en-US" sz="2400" noProof="0" dirty="0"/>
              <a:t>I</a:t>
            </a:r>
            <a:r>
              <a:rPr lang="en-US" sz="2400" dirty="0" err="1"/>
              <a:t>ncrease</a:t>
            </a:r>
            <a:r>
              <a:rPr lang="en-US" sz="2400" dirty="0"/>
              <a:t> brand awareness and keep relationships with customers</a:t>
            </a:r>
            <a:endParaRPr kumimoji="0" lang="en-US" sz="2400" b="0" i="0" u="none" strike="noStrike" kern="1200" cap="none" spc="0" normalizeH="0" baseline="0" noProof="0" dirty="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64" name="Picture 63"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11" name="TextBox 6">
            <a:extLst>
              <a:ext uri="{FF2B5EF4-FFF2-40B4-BE49-F238E27FC236}">
                <a16:creationId xmlns:a16="http://schemas.microsoft.com/office/drawing/2014/main" id="{9ECDCDDF-1F88-479E-94BC-95FA626A2CE4}"/>
              </a:ext>
            </a:extLst>
          </p:cNvPr>
          <p:cNvSpPr txBox="1"/>
          <p:nvPr/>
        </p:nvSpPr>
        <p:spPr>
          <a:xfrm>
            <a:off x="11723687" y="6467302"/>
            <a:ext cx="276453" cy="301109"/>
          </a:xfrm>
          <a:prstGeom prst="rect">
            <a:avLst/>
          </a:prstGeom>
          <a:noFill/>
        </p:spPr>
        <p:txBody>
          <a:bodyPr wrap="none" anchor="ctr">
            <a:normAutofit fontScale="85000" lnSpcReduction="20000"/>
          </a:bodyPr>
          <a:lstStyle/>
          <a:p>
            <a:endParaRPr lang="en-US" altLang="zh-CN" sz="2000" dirty="0">
              <a:solidFill>
                <a:srgbClr val="746778"/>
              </a:solidFill>
              <a:latin typeface="Times New Roman" panose="02020603050405020304" pitchFamily="18" charset="0"/>
              <a:ea typeface="钟齐陈伟勋硬笔行书字库" panose="02010600030101010101" pitchFamily="2" charset="-122"/>
              <a:cs typeface="Times New Roman" panose="02020603050405020304" pitchFamily="18" charset="0"/>
              <a:sym typeface="+mn-lt"/>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9390" y="1747656"/>
            <a:ext cx="5552209" cy="3600953"/>
          </a:xfrm>
          <a:prstGeom prst="rect">
            <a:avLst/>
          </a:prstGeom>
        </p:spPr>
      </p:pic>
    </p:spTree>
    <p:extLst>
      <p:ext uri="{BB962C8B-B14F-4D97-AF65-F5344CB8AC3E}">
        <p14:creationId xmlns:p14="http://schemas.microsoft.com/office/powerpoint/2010/main" val="3475045245"/>
      </p:ext>
    </p:extLst>
  </p:cSld>
  <p:clrMapOvr>
    <a:masterClrMapping/>
  </p:clrMapOvr>
  <p:transition spd="slow" advClick="0">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2. </a:t>
            </a:r>
            <a:r>
              <a:rPr lang="en-US" altLang="ja-JP" sz="3000" noProof="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Demo</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pic>
        <p:nvPicPr>
          <p:cNvPr id="11" name="Picture 10"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80782" y="1907432"/>
            <a:ext cx="3043136" cy="3043136"/>
          </a:xfrm>
          <a:prstGeom prst="rect">
            <a:avLst/>
          </a:prstGeom>
        </p:spPr>
      </p:pic>
      <p:sp>
        <p:nvSpPr>
          <p:cNvPr id="12" name="TextBox 6">
            <a:extLst>
              <a:ext uri="{FF2B5EF4-FFF2-40B4-BE49-F238E27FC236}">
                <a16:creationId xmlns:a16="http://schemas.microsoft.com/office/drawing/2014/main" id="{9ECDCDDF-1F88-479E-94BC-95FA626A2CE4}"/>
              </a:ext>
            </a:extLst>
          </p:cNvPr>
          <p:cNvSpPr txBox="1"/>
          <p:nvPr/>
        </p:nvSpPr>
        <p:spPr>
          <a:xfrm>
            <a:off x="11723687" y="6467302"/>
            <a:ext cx="276453" cy="301109"/>
          </a:xfrm>
          <a:prstGeom prst="rect">
            <a:avLst/>
          </a:prstGeom>
          <a:noFill/>
        </p:spPr>
        <p:txBody>
          <a:bodyPr wrap="none" anchor="ctr">
            <a:normAutofit fontScale="85000" lnSpcReduction="20000"/>
          </a:bodyPr>
          <a:lstStyle/>
          <a:p>
            <a:r>
              <a:rPr lang="en-US" altLang="zh-CN" sz="2000">
                <a:solidFill>
                  <a:srgbClr val="746778"/>
                </a:solidFill>
                <a:latin typeface="Times New Roman" panose="02020603050405020304" pitchFamily="18" charset="0"/>
                <a:ea typeface="钟齐陈伟勋硬笔行书字库" panose="02010600030101010101" pitchFamily="2" charset="-122"/>
                <a:cs typeface="Times New Roman" panose="02020603050405020304" pitchFamily="18" charset="0"/>
                <a:sym typeface="+mn-lt"/>
              </a:rPr>
              <a:t>20</a:t>
            </a:r>
          </a:p>
        </p:txBody>
      </p:sp>
    </p:spTree>
    <p:extLst>
      <p:ext uri="{BB962C8B-B14F-4D97-AF65-F5344CB8AC3E}">
        <p14:creationId xmlns:p14="http://schemas.microsoft.com/office/powerpoint/2010/main" val="458426059"/>
      </p:ext>
    </p:extLst>
  </p:cSld>
  <p:clrMapOvr>
    <a:masterClrMapping/>
  </p:clrMapOvr>
  <p:transition spd="slow" advClick="0">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defRPr/>
            </a:pPr>
            <a:r>
              <a:rPr kumimoji="0" lang="en-US" altLang="ja-JP"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a:t>
            </a:r>
            <a:r>
              <a:rPr lang="en-US" altLang="ja-JP" sz="300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2. Issues</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sp>
        <p:nvSpPr>
          <p:cNvPr id="61" name="AutoShape 8">
            <a:extLst>
              <a:ext uri="{FF2B5EF4-FFF2-40B4-BE49-F238E27FC236}">
                <a16:creationId xmlns:a16="http://schemas.microsoft.com/office/drawing/2014/main" id="{CBA3FE79-4937-814B-8985-AF8CE5A74F8B}"/>
              </a:ext>
            </a:extLst>
          </p:cNvPr>
          <p:cNvSpPr>
            <a:spLocks noChangeArrowheads="1"/>
          </p:cNvSpPr>
          <p:nvPr/>
        </p:nvSpPr>
        <p:spPr bwMode="gray">
          <a:xfrm>
            <a:off x="1035648" y="1066366"/>
            <a:ext cx="4270643" cy="4974216"/>
          </a:xfrm>
          <a:prstGeom prst="roundRect">
            <a:avLst>
              <a:gd name="adj" fmla="val 9106"/>
            </a:avLst>
          </a:prstGeom>
          <a:noFill/>
          <a:ln/>
        </p:spPr>
        <p:style>
          <a:lnRef idx="2">
            <a:schemeClr val="accent1"/>
          </a:lnRef>
          <a:fillRef idx="1">
            <a:schemeClr val="lt1"/>
          </a:fillRef>
          <a:effectRef idx="0">
            <a:schemeClr val="accent1"/>
          </a:effectRef>
          <a:fontRef idx="minor">
            <a:schemeClr val="dk1"/>
          </a:fontRef>
        </p:style>
        <p:txBody>
          <a:bodyPr anchor="ctr"/>
          <a:lstStyle/>
          <a:p>
            <a:pPr marL="457200" indent="-457200" fontAlgn="base">
              <a:buAutoNum type="arabicPeriod"/>
            </a:pPr>
            <a:endParaRPr lang="en-US" sz="2400" b="1" dirty="0"/>
          </a:p>
          <a:p>
            <a:pPr marL="457200" indent="-457200" fontAlgn="base">
              <a:buAutoNum type="arabicPeriod"/>
            </a:pPr>
            <a:endParaRPr lang="en-US" sz="2400" b="1" dirty="0"/>
          </a:p>
          <a:p>
            <a:pPr marL="457200" indent="-457200" fontAlgn="base">
              <a:buAutoNum type="arabicPeriod"/>
            </a:pPr>
            <a:endParaRPr lang="en-US" sz="2400" b="1" dirty="0"/>
          </a:p>
          <a:p>
            <a:pPr marL="457200" indent="-457200" fontAlgn="base">
              <a:buAutoNum type="arabicPeriod"/>
            </a:pPr>
            <a:endParaRPr lang="en-US" sz="2400" b="1" dirty="0"/>
          </a:p>
          <a:p>
            <a:pPr marL="457200" indent="-457200" fontAlgn="base">
              <a:buAutoNum type="arabicPeriod"/>
            </a:pPr>
            <a:endParaRPr lang="en-US" sz="2400" b="1" dirty="0"/>
          </a:p>
          <a:p>
            <a:pPr marL="457200" indent="-457200" fontAlgn="base">
              <a:buAutoNum type="arabicPeriod"/>
            </a:pPr>
            <a:r>
              <a:rPr lang="en-US" sz="2400" b="1" dirty="0"/>
              <a:t>Low Delivery Rate</a:t>
            </a:r>
          </a:p>
          <a:p>
            <a:pPr marL="457200" indent="-457200" fontAlgn="base">
              <a:buAutoNum type="arabicPeriod"/>
            </a:pPr>
            <a:r>
              <a:rPr lang="en-US" sz="2400" b="1" dirty="0"/>
              <a:t>Low Open Rate</a:t>
            </a:r>
          </a:p>
          <a:p>
            <a:pPr marL="457200" indent="-457200" fontAlgn="base">
              <a:buAutoNum type="arabicPeriod"/>
            </a:pPr>
            <a:r>
              <a:rPr lang="en-US" sz="2400" b="1" dirty="0"/>
              <a:t>Low Click Rate</a:t>
            </a:r>
          </a:p>
          <a:p>
            <a:pPr marL="457200" indent="-457200" fontAlgn="base">
              <a:buAutoNum type="arabicPeriod"/>
            </a:pPr>
            <a:r>
              <a:rPr lang="en-US" sz="2400" b="1" dirty="0"/>
              <a:t>High Spam Rate</a:t>
            </a:r>
          </a:p>
          <a:p>
            <a:pPr marL="457200" indent="-457200" fontAlgn="base">
              <a:buAutoNum type="arabicPeriod"/>
            </a:pPr>
            <a:r>
              <a:rPr lang="en-US" sz="2400" b="1" dirty="0"/>
              <a:t>Low Active Ratio</a:t>
            </a:r>
          </a:p>
          <a:p>
            <a:pPr marL="457200" indent="-457200" fontAlgn="base">
              <a:buAutoNum type="arabicPeriod"/>
            </a:pPr>
            <a:r>
              <a:rPr lang="en-US" sz="2400" b="1" dirty="0"/>
              <a:t>Limited Post-Click Activity</a:t>
            </a:r>
          </a:p>
          <a:p>
            <a:pPr marL="457200" indent="-457200" fontAlgn="base">
              <a:buAutoNum type="arabicPeriod"/>
            </a:pPr>
            <a:r>
              <a:rPr lang="en-US" sz="2400" b="1" dirty="0"/>
              <a:t>Limited statistics</a:t>
            </a:r>
          </a:p>
          <a:p>
            <a:pPr fontAlgn="base"/>
            <a:endParaRPr lang="en-US" sz="2400" b="1" dirty="0"/>
          </a:p>
          <a:p>
            <a:pPr fontAlgn="base"/>
            <a:endParaRPr lang="en-US" sz="2400" b="1" dirty="0"/>
          </a:p>
          <a:p>
            <a:pPr fontAlgn="base"/>
            <a:endParaRPr lang="en-US" sz="2400" b="1" dirty="0"/>
          </a:p>
          <a:p>
            <a:pPr marL="285750" lvl="0" indent="-285750">
              <a:lnSpc>
                <a:spcPct val="150000"/>
              </a:lnSpc>
              <a:buFont typeface="Wingdings" panose="05000000000000000000" pitchFamily="2" charset="2"/>
              <a:buChar char="v"/>
              <a:defRPr/>
            </a:pPr>
            <a:endParaRPr kumimoji="0" lang="en-US" sz="2400" b="1" i="0" u="none" strike="noStrike" kern="1200" cap="none" spc="0" normalizeH="0" baseline="0" noProof="0" dirty="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64" name="Picture 63"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11" name="TextBox 6">
            <a:extLst>
              <a:ext uri="{FF2B5EF4-FFF2-40B4-BE49-F238E27FC236}">
                <a16:creationId xmlns:a16="http://schemas.microsoft.com/office/drawing/2014/main" id="{9ECDCDDF-1F88-479E-94BC-95FA626A2CE4}"/>
              </a:ext>
            </a:extLst>
          </p:cNvPr>
          <p:cNvSpPr txBox="1"/>
          <p:nvPr/>
        </p:nvSpPr>
        <p:spPr>
          <a:xfrm>
            <a:off x="11723687" y="6467302"/>
            <a:ext cx="276453" cy="301109"/>
          </a:xfrm>
          <a:prstGeom prst="rect">
            <a:avLst/>
          </a:prstGeom>
          <a:noFill/>
        </p:spPr>
        <p:txBody>
          <a:bodyPr wrap="none" anchor="ctr">
            <a:normAutofit fontScale="85000" lnSpcReduction="20000"/>
          </a:bodyPr>
          <a:lstStyle/>
          <a:p>
            <a:endParaRPr lang="en-US" altLang="zh-CN" sz="2000" dirty="0">
              <a:solidFill>
                <a:srgbClr val="746778"/>
              </a:solidFill>
              <a:latin typeface="Times New Roman" panose="02020603050405020304" pitchFamily="18" charset="0"/>
              <a:ea typeface="钟齐陈伟勋硬笔行书字库" panose="02010600030101010101" pitchFamily="2" charset="-122"/>
              <a:cs typeface="Times New Roman" panose="02020603050405020304" pitchFamily="18" charset="0"/>
              <a:sym typeface="+mn-lt"/>
            </a:endParaRPr>
          </a:p>
        </p:txBody>
      </p:sp>
      <p:pic>
        <p:nvPicPr>
          <p:cNvPr id="14338" name="Picture 2" descr="Káº¿t quáº£ hÃ¬nh áº£nh cho email marketing issu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4930" y="634660"/>
            <a:ext cx="5476670" cy="5562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488124"/>
      </p:ext>
    </p:extLst>
  </p:cSld>
  <p:clrMapOvr>
    <a:masterClrMapping/>
  </p:clrMapOvr>
  <p:transition spd="slow" advClick="0">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3. </a:t>
            </a:r>
            <a:r>
              <a:rPr lang="en-US" altLang="ja-JP" sz="3000" noProof="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Idea &amp; Solution</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pic>
        <p:nvPicPr>
          <p:cNvPr id="11" name="Picture 10"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13" name="AutoShape 8">
            <a:extLst>
              <a:ext uri="{FF2B5EF4-FFF2-40B4-BE49-F238E27FC236}">
                <a16:creationId xmlns:a16="http://schemas.microsoft.com/office/drawing/2014/main" id="{CBA3FE79-4937-814B-8985-AF8CE5A74F8B}"/>
              </a:ext>
            </a:extLst>
          </p:cNvPr>
          <p:cNvSpPr>
            <a:spLocks noChangeArrowheads="1"/>
          </p:cNvSpPr>
          <p:nvPr/>
        </p:nvSpPr>
        <p:spPr bwMode="gray">
          <a:xfrm>
            <a:off x="1259782" y="1678706"/>
            <a:ext cx="2899222" cy="3640067"/>
          </a:xfrm>
          <a:prstGeom prst="roundRect">
            <a:avLst>
              <a:gd name="adj" fmla="val 9106"/>
            </a:avLst>
          </a:prstGeom>
          <a:no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4800" noProof="0" dirty="0">
                <a:solidFill>
                  <a:srgbClr val="000000"/>
                </a:solidFill>
                <a:latin typeface="Microsoft YaHei UI" panose="020B0503020204020204" pitchFamily="34" charset="-122"/>
                <a:ea typeface="Microsoft YaHei UI" panose="020B0503020204020204" pitchFamily="34" charset="-122"/>
              </a:rPr>
              <a:t> What?</a:t>
            </a:r>
            <a:endParaRPr lang="en-US" sz="4800" noProof="0" dirty="0">
              <a:solidFill>
                <a:schemeClr val="bg1">
                  <a:lumMod val="85000"/>
                </a:schemeClr>
              </a:solidFill>
              <a:latin typeface="Microsoft YaHei UI" panose="020B0503020204020204" pitchFamily="34" charset="-122"/>
              <a:ea typeface="Microsoft YaHei UI"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4800" b="0" i="0" u="none" strike="noStrike" kern="1200" cap="none" spc="0" normalizeH="0" baseline="0" dirty="0">
                <a:ln>
                  <a:noFill/>
                </a:ln>
                <a:solidFill>
                  <a:schemeClr val="tx1"/>
                </a:solidFill>
                <a:effectLst/>
                <a:uLnTx/>
                <a:uFillTx/>
                <a:latin typeface="Microsoft YaHei UI" panose="020B0503020204020204" pitchFamily="34" charset="-122"/>
                <a:ea typeface="Microsoft YaHei UI" panose="020B0503020204020204" pitchFamily="34" charset="-122"/>
              </a:rPr>
              <a:t> Why?</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4800" noProof="0" dirty="0">
                <a:solidFill>
                  <a:schemeClr val="tx1"/>
                </a:solidFill>
                <a:latin typeface="Microsoft YaHei UI" panose="020B0503020204020204" pitchFamily="34" charset="-122"/>
                <a:ea typeface="Microsoft YaHei UI" panose="020B0503020204020204" pitchFamily="34" charset="-122"/>
              </a:rPr>
              <a:t> How?</a:t>
            </a:r>
            <a:endParaRPr kumimoji="0" lang="en-US" sz="4800" b="0" i="0" u="none" strike="noStrike" kern="1200" cap="none" spc="0" normalizeH="0" baseline="0" noProof="0" dirty="0">
              <a:ln>
                <a:noFill/>
              </a:ln>
              <a:solidFill>
                <a:schemeClr val="tx1"/>
              </a:solidFill>
              <a:effectLst/>
              <a:uLnTx/>
              <a:uFillTx/>
              <a:latin typeface="Microsoft YaHei UI" panose="020B0503020204020204" pitchFamily="34" charset="-122"/>
              <a:ea typeface="Microsoft YaHei UI" panose="020B0503020204020204" pitchFamily="34" charset="-122"/>
            </a:endParaRPr>
          </a:p>
        </p:txBody>
      </p:sp>
      <p:pic>
        <p:nvPicPr>
          <p:cNvPr id="3" name="Picture 2"/>
          <p:cNvPicPr>
            <a:picLocks noChangeAspect="1"/>
          </p:cNvPicPr>
          <p:nvPr/>
        </p:nvPicPr>
        <p:blipFill>
          <a:blip r:embed="rId5"/>
          <a:stretch>
            <a:fillRect/>
          </a:stretch>
        </p:blipFill>
        <p:spPr>
          <a:xfrm>
            <a:off x="5209309" y="1149593"/>
            <a:ext cx="6322291" cy="4416067"/>
          </a:xfrm>
          <a:prstGeom prst="rect">
            <a:avLst/>
          </a:prstGeom>
        </p:spPr>
      </p:pic>
    </p:spTree>
    <p:extLst>
      <p:ext uri="{BB962C8B-B14F-4D97-AF65-F5344CB8AC3E}">
        <p14:creationId xmlns:p14="http://schemas.microsoft.com/office/powerpoint/2010/main" val="729406846"/>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圆角 8">
            <a:extLst>
              <a:ext uri="{FF2B5EF4-FFF2-40B4-BE49-F238E27FC236}">
                <a16:creationId xmlns:a16="http://schemas.microsoft.com/office/drawing/2014/main" id="{6DD460CE-C7A2-4167-85F6-970DBAABFAAB}"/>
              </a:ext>
            </a:extLst>
          </p:cNvPr>
          <p:cNvSpPr/>
          <p:nvPr/>
        </p:nvSpPr>
        <p:spPr>
          <a:xfrm>
            <a:off x="10596818" y="352268"/>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66"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66750" y="641350"/>
            <a:ext cx="10858500" cy="55753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25" name="Rectangle 3">
            <a:extLst>
              <a:ext uri="{FF2B5EF4-FFF2-40B4-BE49-F238E27FC236}">
                <a16:creationId xmlns:a16="http://schemas.microsoft.com/office/drawing/2014/main" id="{CBDF5EF6-4471-4B03-B3DB-6D03654F930C}"/>
              </a:ext>
            </a:extLst>
          </p:cNvPr>
          <p:cNvSpPr/>
          <p:nvPr/>
        </p:nvSpPr>
        <p:spPr>
          <a:xfrm rot="16200000">
            <a:off x="60305" y="2979063"/>
            <a:ext cx="2903650" cy="861774"/>
          </a:xfrm>
          <a:prstGeom prst="rect">
            <a:avLst/>
          </a:prstGeom>
          <a:noFill/>
        </p:spPr>
        <p:txBody>
          <a:bodyPr wrap="square" rtlCol="0">
            <a:spAutoFit/>
          </a:bodyPr>
          <a:lstStyle/>
          <a:p>
            <a:pPr algn="dist">
              <a:lnSpc>
                <a:spcPts val="6000"/>
              </a:lnSpc>
            </a:pPr>
            <a:r>
              <a:rPr lang="en-US" altLang="zh-CN" sz="4000" b="1" dirty="0">
                <a:solidFill>
                  <a:schemeClr val="tx1">
                    <a:lumMod val="95000"/>
                    <a:lumOff val="5000"/>
                  </a:schemeClr>
                </a:solidFill>
                <a:latin typeface="Microsoft YaHei UI" panose="020B0503020204020204" pitchFamily="34" charset="-122"/>
                <a:ea typeface="Microsoft YaHei UI" panose="020B0503020204020204" pitchFamily="34" charset="-122"/>
                <a:sym typeface="+mn-lt"/>
              </a:rPr>
              <a:t>CONTENT</a:t>
            </a:r>
          </a:p>
        </p:txBody>
      </p:sp>
      <p:grpSp>
        <p:nvGrpSpPr>
          <p:cNvPr id="5" name="Group 4"/>
          <p:cNvGrpSpPr/>
          <p:nvPr/>
        </p:nvGrpSpPr>
        <p:grpSpPr>
          <a:xfrm>
            <a:off x="5864112" y="1284952"/>
            <a:ext cx="5661139" cy="760723"/>
            <a:chOff x="5759003" y="1284952"/>
            <a:chExt cx="4622974" cy="760723"/>
          </a:xfrm>
        </p:grpSpPr>
        <p:sp>
          <p:nvSpPr>
            <p:cNvPr id="36" name="TextBox 6">
              <a:extLst>
                <a:ext uri="{FF2B5EF4-FFF2-40B4-BE49-F238E27FC236}">
                  <a16:creationId xmlns:a16="http://schemas.microsoft.com/office/drawing/2014/main" id="{9ECDCDDF-1F88-479E-94BC-95FA626A2CE4}"/>
                </a:ext>
              </a:extLst>
            </p:cNvPr>
            <p:cNvSpPr txBox="1"/>
            <p:nvPr/>
          </p:nvSpPr>
          <p:spPr>
            <a:xfrm>
              <a:off x="7206718" y="1284952"/>
              <a:ext cx="655949"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01</a:t>
              </a:r>
            </a:p>
          </p:txBody>
        </p:sp>
        <p:grpSp>
          <p:nvGrpSpPr>
            <p:cNvPr id="37" name="Group 7">
              <a:extLst>
                <a:ext uri="{FF2B5EF4-FFF2-40B4-BE49-F238E27FC236}">
                  <a16:creationId xmlns:a16="http://schemas.microsoft.com/office/drawing/2014/main" id="{E3EA00F3-0ABF-436A-8C04-5A53081E4CED}"/>
                </a:ext>
              </a:extLst>
            </p:cNvPr>
            <p:cNvGrpSpPr/>
            <p:nvPr/>
          </p:nvGrpSpPr>
          <p:grpSpPr>
            <a:xfrm>
              <a:off x="5759003" y="1458225"/>
              <a:ext cx="4622974" cy="587450"/>
              <a:chOff x="3943834" y="680191"/>
              <a:chExt cx="4622974" cy="587450"/>
            </a:xfrm>
          </p:grpSpPr>
          <p:sp>
            <p:nvSpPr>
              <p:cNvPr id="47" name="TextBox 8">
                <a:extLst>
                  <a:ext uri="{FF2B5EF4-FFF2-40B4-BE49-F238E27FC236}">
                    <a16:creationId xmlns:a16="http://schemas.microsoft.com/office/drawing/2014/main" id="{B13FCBA9-0337-4312-9A63-C587B100167E}"/>
                  </a:ext>
                </a:extLst>
              </p:cNvPr>
              <p:cNvSpPr txBox="1"/>
              <p:nvPr/>
            </p:nvSpPr>
            <p:spPr>
              <a:xfrm>
                <a:off x="5921150" y="680191"/>
                <a:ext cx="2588823" cy="425978"/>
              </a:xfrm>
              <a:prstGeom prst="rect">
                <a:avLst/>
              </a:prstGeom>
              <a:noFill/>
            </p:spPr>
            <p:txBody>
              <a:bodyPr wrap="none" lIns="360000" tIns="0" rIns="0" bIns="0" anchor="b" anchorCtr="0">
                <a:noAutofit/>
              </a:bodyPr>
              <a:lstStyle/>
              <a:p>
                <a:r>
                  <a:rPr lang="en-US" altLang="zh-CN" sz="28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rPr>
                  <a:t>Introduction</a:t>
                </a:r>
                <a:endParaRPr lang="zh-CN" altLang="en-US" sz="28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sp>
            <p:nvSpPr>
              <p:cNvPr id="48" name="TextBox 9">
                <a:extLst>
                  <a:ext uri="{FF2B5EF4-FFF2-40B4-BE49-F238E27FC236}">
                    <a16:creationId xmlns:a16="http://schemas.microsoft.com/office/drawing/2014/main" id="{824046AB-D79F-45C2-A409-6100B184831A}"/>
                  </a:ext>
                </a:extLst>
              </p:cNvPr>
              <p:cNvSpPr txBox="1">
                <a:spLocks/>
              </p:cNvSpPr>
              <p:nvPr/>
            </p:nvSpPr>
            <p:spPr>
              <a:xfrm>
                <a:off x="3943834" y="947273"/>
                <a:ext cx="4622974" cy="320368"/>
              </a:xfrm>
              <a:prstGeom prst="rect">
                <a:avLst/>
              </a:prstGeom>
            </p:spPr>
            <p:txBody>
              <a:bodyPr vert="horz" wrap="square" lIns="360000" tIns="0" rIns="0" bIns="0" anchor="ctr" anchorCtr="0">
                <a:normAutofit/>
              </a:bodyPr>
              <a:lstStyle/>
              <a:p>
                <a:pPr>
                  <a:lnSpc>
                    <a:spcPct val="120000"/>
                  </a:lnSpc>
                </a:pPr>
                <a:endParaRPr lang="zh-CN" altLang="en-US" sz="105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grpSp>
      </p:grpSp>
      <p:grpSp>
        <p:nvGrpSpPr>
          <p:cNvPr id="49" name="Group 10">
            <a:extLst>
              <a:ext uri="{FF2B5EF4-FFF2-40B4-BE49-F238E27FC236}">
                <a16:creationId xmlns:a16="http://schemas.microsoft.com/office/drawing/2014/main" id="{8CE17AB8-2AC3-4A65-B921-FC4787D06194}"/>
              </a:ext>
            </a:extLst>
          </p:cNvPr>
          <p:cNvGrpSpPr/>
          <p:nvPr/>
        </p:nvGrpSpPr>
        <p:grpSpPr>
          <a:xfrm>
            <a:off x="5759003" y="2041396"/>
            <a:ext cx="6512566" cy="707886"/>
            <a:chOff x="2066367" y="2785234"/>
            <a:chExt cx="6512566" cy="707886"/>
          </a:xfrm>
        </p:grpSpPr>
        <p:sp>
          <p:nvSpPr>
            <p:cNvPr id="50" name="TextBox 11">
              <a:extLst>
                <a:ext uri="{FF2B5EF4-FFF2-40B4-BE49-F238E27FC236}">
                  <a16:creationId xmlns:a16="http://schemas.microsoft.com/office/drawing/2014/main" id="{17AE23AD-0E23-4C1C-A538-CDA3C1FFD556}"/>
                </a:ext>
              </a:extLst>
            </p:cNvPr>
            <p:cNvSpPr txBox="1"/>
            <p:nvPr/>
          </p:nvSpPr>
          <p:spPr>
            <a:xfrm>
              <a:off x="3912618" y="2785234"/>
              <a:ext cx="718466"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02</a:t>
              </a:r>
            </a:p>
          </p:txBody>
        </p:sp>
        <p:grpSp>
          <p:nvGrpSpPr>
            <p:cNvPr id="51" name="Group 12">
              <a:extLst>
                <a:ext uri="{FF2B5EF4-FFF2-40B4-BE49-F238E27FC236}">
                  <a16:creationId xmlns:a16="http://schemas.microsoft.com/office/drawing/2014/main" id="{4C6C98CD-9164-40BC-A078-0D18A3AC73D3}"/>
                </a:ext>
              </a:extLst>
            </p:cNvPr>
            <p:cNvGrpSpPr/>
            <p:nvPr/>
          </p:nvGrpSpPr>
          <p:grpSpPr>
            <a:xfrm>
              <a:off x="2066367" y="3086619"/>
              <a:ext cx="6512566" cy="374029"/>
              <a:chOff x="3943834" y="893612"/>
              <a:chExt cx="6512566" cy="374029"/>
            </a:xfrm>
          </p:grpSpPr>
          <p:sp>
            <p:nvSpPr>
              <p:cNvPr id="52" name="TextBox 13">
                <a:extLst>
                  <a:ext uri="{FF2B5EF4-FFF2-40B4-BE49-F238E27FC236}">
                    <a16:creationId xmlns:a16="http://schemas.microsoft.com/office/drawing/2014/main" id="{B76254CD-BA1E-4892-B6F2-E8CEBD12B056}"/>
                  </a:ext>
                </a:extLst>
              </p:cNvPr>
              <p:cNvSpPr txBox="1"/>
              <p:nvPr/>
            </p:nvSpPr>
            <p:spPr>
              <a:xfrm>
                <a:off x="6493826" y="893612"/>
                <a:ext cx="3962574" cy="242864"/>
              </a:xfrm>
              <a:prstGeom prst="rect">
                <a:avLst/>
              </a:prstGeom>
              <a:noFill/>
            </p:spPr>
            <p:txBody>
              <a:bodyPr wrap="none" lIns="360000" tIns="0" rIns="0" bIns="0" anchor="b" anchorCtr="0">
                <a:noAutofit/>
              </a:bodyPr>
              <a:lstStyle>
                <a:defPPr>
                  <a:defRPr lang="zh-CN"/>
                </a:defPPr>
                <a:lvl1pPr>
                  <a:defRPr sz="1600">
                    <a:solidFill>
                      <a:schemeClr val="tx2"/>
                    </a:solidFill>
                    <a:latin typeface="时尚中黑简体" panose="01010104010101010101" pitchFamily="2" charset="-122"/>
                    <a:ea typeface="时尚中黑简体" panose="01010104010101010101" pitchFamily="2" charset="-122"/>
                    <a:cs typeface="+mn-ea"/>
                  </a:defRPr>
                </a:lvl1pPr>
              </a:lstStyle>
              <a:p>
                <a:r>
                  <a:rPr lang="en-US" altLang="zh-CN" sz="2800" b="1" dirty="0">
                    <a:solidFill>
                      <a:schemeClr val="tx1">
                        <a:lumMod val="95000"/>
                        <a:lumOff val="5000"/>
                      </a:schemeClr>
                    </a:solidFill>
                    <a:latin typeface="Microsoft YaHei UI" panose="020B0503020204020204" pitchFamily="34" charset="-122"/>
                    <a:ea typeface="Microsoft YaHei UI" panose="020B0503020204020204" pitchFamily="34" charset="-122"/>
                  </a:rPr>
                  <a:t>Issues</a:t>
                </a:r>
                <a:endParaRPr lang="zh-CN" altLang="en-US" sz="2800" b="1" dirty="0">
                  <a:solidFill>
                    <a:schemeClr val="tx1">
                      <a:lumMod val="95000"/>
                      <a:lumOff val="5000"/>
                    </a:schemeClr>
                  </a:solidFill>
                  <a:latin typeface="Microsoft YaHei UI" panose="020B0503020204020204" pitchFamily="34" charset="-122"/>
                  <a:ea typeface="Microsoft YaHei UI" panose="020B0503020204020204" pitchFamily="34" charset="-122"/>
                </a:endParaRPr>
              </a:p>
            </p:txBody>
          </p:sp>
          <p:sp>
            <p:nvSpPr>
              <p:cNvPr id="53" name="TextBox 14">
                <a:extLst>
                  <a:ext uri="{FF2B5EF4-FFF2-40B4-BE49-F238E27FC236}">
                    <a16:creationId xmlns:a16="http://schemas.microsoft.com/office/drawing/2014/main" id="{2EA22D11-A6D1-4E9C-B737-0E3D3A37699A}"/>
                  </a:ext>
                </a:extLst>
              </p:cNvPr>
              <p:cNvSpPr txBox="1">
                <a:spLocks/>
              </p:cNvSpPr>
              <p:nvPr/>
            </p:nvSpPr>
            <p:spPr>
              <a:xfrm>
                <a:off x="3943834" y="947273"/>
                <a:ext cx="4774180" cy="320368"/>
              </a:xfrm>
              <a:prstGeom prst="rect">
                <a:avLst/>
              </a:prstGeom>
            </p:spPr>
            <p:txBody>
              <a:bodyPr vert="horz" wrap="square" lIns="360000" tIns="0" rIns="0" bIns="0" anchor="ctr" anchorCtr="0">
                <a:normAutofit/>
              </a:bodyPr>
              <a:lstStyle/>
              <a:p>
                <a:pPr>
                  <a:lnSpc>
                    <a:spcPct val="120000"/>
                  </a:lnSpc>
                </a:pPr>
                <a:endParaRPr lang="zh-CN" altLang="en-US" sz="100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grpSp>
      </p:grpSp>
      <p:grpSp>
        <p:nvGrpSpPr>
          <p:cNvPr id="54" name="Group 15">
            <a:extLst>
              <a:ext uri="{FF2B5EF4-FFF2-40B4-BE49-F238E27FC236}">
                <a16:creationId xmlns:a16="http://schemas.microsoft.com/office/drawing/2014/main" id="{B8D2BE1E-4DB6-4F04-9A63-9B946B8C9701}"/>
              </a:ext>
            </a:extLst>
          </p:cNvPr>
          <p:cNvGrpSpPr/>
          <p:nvPr/>
        </p:nvGrpSpPr>
        <p:grpSpPr>
          <a:xfrm>
            <a:off x="5759002" y="2740520"/>
            <a:ext cx="6506750" cy="707886"/>
            <a:chOff x="2066366" y="4208272"/>
            <a:chExt cx="6506750" cy="707886"/>
          </a:xfrm>
        </p:grpSpPr>
        <p:sp>
          <p:nvSpPr>
            <p:cNvPr id="55" name="TextBox 16">
              <a:extLst>
                <a:ext uri="{FF2B5EF4-FFF2-40B4-BE49-F238E27FC236}">
                  <a16:creationId xmlns:a16="http://schemas.microsoft.com/office/drawing/2014/main" id="{132B4F1E-A5CE-46C5-B92C-968DE6D947B9}"/>
                </a:ext>
              </a:extLst>
            </p:cNvPr>
            <p:cNvSpPr txBox="1"/>
            <p:nvPr/>
          </p:nvSpPr>
          <p:spPr>
            <a:xfrm>
              <a:off x="3944299" y="4208272"/>
              <a:ext cx="732893"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03</a:t>
              </a:r>
            </a:p>
          </p:txBody>
        </p:sp>
        <p:grpSp>
          <p:nvGrpSpPr>
            <p:cNvPr id="56" name="Group 17">
              <a:extLst>
                <a:ext uri="{FF2B5EF4-FFF2-40B4-BE49-F238E27FC236}">
                  <a16:creationId xmlns:a16="http://schemas.microsoft.com/office/drawing/2014/main" id="{714E81D5-B65F-458A-98DD-C7A77F1934D6}"/>
                </a:ext>
              </a:extLst>
            </p:cNvPr>
            <p:cNvGrpSpPr/>
            <p:nvPr/>
          </p:nvGrpSpPr>
          <p:grpSpPr>
            <a:xfrm>
              <a:off x="2066366" y="4460738"/>
              <a:ext cx="6506750" cy="368062"/>
              <a:chOff x="3943833" y="899579"/>
              <a:chExt cx="6506750" cy="368062"/>
            </a:xfrm>
          </p:grpSpPr>
          <p:sp>
            <p:nvSpPr>
              <p:cNvPr id="57" name="TextBox 18">
                <a:extLst>
                  <a:ext uri="{FF2B5EF4-FFF2-40B4-BE49-F238E27FC236}">
                    <a16:creationId xmlns:a16="http://schemas.microsoft.com/office/drawing/2014/main" id="{DAFA7478-7BC1-4D52-A218-3D8D832F5984}"/>
                  </a:ext>
                </a:extLst>
              </p:cNvPr>
              <p:cNvSpPr txBox="1"/>
              <p:nvPr/>
            </p:nvSpPr>
            <p:spPr>
              <a:xfrm>
                <a:off x="6488009" y="899579"/>
                <a:ext cx="3962574" cy="242864"/>
              </a:xfrm>
              <a:prstGeom prst="rect">
                <a:avLst/>
              </a:prstGeom>
              <a:noFill/>
            </p:spPr>
            <p:txBody>
              <a:bodyPr wrap="none" lIns="360000" tIns="0" rIns="0" bIns="0" anchor="b" anchorCtr="0">
                <a:noAutofit/>
              </a:bodyPr>
              <a:lstStyle/>
              <a:p>
                <a:r>
                  <a:rPr lang="en-US" altLang="zh-CN" sz="28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rPr>
                  <a:t>Idea &amp; Solution</a:t>
                </a:r>
                <a:endParaRPr lang="zh-CN" altLang="en-US" sz="28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endParaRPr>
              </a:p>
            </p:txBody>
          </p:sp>
          <p:sp>
            <p:nvSpPr>
              <p:cNvPr id="58" name="TextBox 19">
                <a:extLst>
                  <a:ext uri="{FF2B5EF4-FFF2-40B4-BE49-F238E27FC236}">
                    <a16:creationId xmlns:a16="http://schemas.microsoft.com/office/drawing/2014/main" id="{B6635A80-1CFC-4451-9DE2-AD49FF1EC4AD}"/>
                  </a:ext>
                </a:extLst>
              </p:cNvPr>
              <p:cNvSpPr txBox="1">
                <a:spLocks/>
              </p:cNvSpPr>
              <p:nvPr/>
            </p:nvSpPr>
            <p:spPr>
              <a:xfrm>
                <a:off x="3943833" y="947273"/>
                <a:ext cx="4525463" cy="320368"/>
              </a:xfrm>
              <a:prstGeom prst="rect">
                <a:avLst/>
              </a:prstGeom>
            </p:spPr>
            <p:txBody>
              <a:bodyPr vert="horz" wrap="square" lIns="360000" tIns="0" rIns="0" bIns="0" anchor="ctr" anchorCtr="0">
                <a:normAutofit/>
              </a:bodyPr>
              <a:lstStyle/>
              <a:p>
                <a:pPr>
                  <a:lnSpc>
                    <a:spcPct val="120000"/>
                  </a:lnSpc>
                </a:pPr>
                <a:endParaRPr lang="zh-CN" altLang="en-US" sz="105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grpSp>
      </p:grpSp>
      <p:grpSp>
        <p:nvGrpSpPr>
          <p:cNvPr id="69" name="Group 20">
            <a:extLst>
              <a:ext uri="{FF2B5EF4-FFF2-40B4-BE49-F238E27FC236}">
                <a16:creationId xmlns:a16="http://schemas.microsoft.com/office/drawing/2014/main" id="{1F107EBA-18D3-4422-963A-DCC34F149552}"/>
              </a:ext>
            </a:extLst>
          </p:cNvPr>
          <p:cNvGrpSpPr/>
          <p:nvPr/>
        </p:nvGrpSpPr>
        <p:grpSpPr>
          <a:xfrm>
            <a:off x="5759003" y="3370615"/>
            <a:ext cx="6489038" cy="707886"/>
            <a:chOff x="2066367" y="5590556"/>
            <a:chExt cx="6489038" cy="707886"/>
          </a:xfrm>
        </p:grpSpPr>
        <p:sp>
          <p:nvSpPr>
            <p:cNvPr id="70" name="TextBox 21">
              <a:extLst>
                <a:ext uri="{FF2B5EF4-FFF2-40B4-BE49-F238E27FC236}">
                  <a16:creationId xmlns:a16="http://schemas.microsoft.com/office/drawing/2014/main" id="{333A2D19-B68C-46D9-A0CB-47D52227648B}"/>
                </a:ext>
              </a:extLst>
            </p:cNvPr>
            <p:cNvSpPr txBox="1"/>
            <p:nvPr/>
          </p:nvSpPr>
          <p:spPr>
            <a:xfrm>
              <a:off x="3952313" y="5590556"/>
              <a:ext cx="716863"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04</a:t>
              </a:r>
            </a:p>
          </p:txBody>
        </p:sp>
        <p:grpSp>
          <p:nvGrpSpPr>
            <p:cNvPr id="71" name="Group 22">
              <a:extLst>
                <a:ext uri="{FF2B5EF4-FFF2-40B4-BE49-F238E27FC236}">
                  <a16:creationId xmlns:a16="http://schemas.microsoft.com/office/drawing/2014/main" id="{36F810B9-382F-4E3C-ACF3-81BBBD795E4A}"/>
                </a:ext>
              </a:extLst>
            </p:cNvPr>
            <p:cNvGrpSpPr/>
            <p:nvPr/>
          </p:nvGrpSpPr>
          <p:grpSpPr>
            <a:xfrm>
              <a:off x="2066367" y="5843009"/>
              <a:ext cx="6489038" cy="353943"/>
              <a:chOff x="3943834" y="913698"/>
              <a:chExt cx="6489038" cy="353943"/>
            </a:xfrm>
          </p:grpSpPr>
          <p:sp>
            <p:nvSpPr>
              <p:cNvPr id="72" name="TextBox 23">
                <a:extLst>
                  <a:ext uri="{FF2B5EF4-FFF2-40B4-BE49-F238E27FC236}">
                    <a16:creationId xmlns:a16="http://schemas.microsoft.com/office/drawing/2014/main" id="{90D832E6-F10F-4302-9872-ED31BC57B0C0}"/>
                  </a:ext>
                </a:extLst>
              </p:cNvPr>
              <p:cNvSpPr txBox="1"/>
              <p:nvPr/>
            </p:nvSpPr>
            <p:spPr>
              <a:xfrm>
                <a:off x="6470298" y="913698"/>
                <a:ext cx="3962574" cy="242864"/>
              </a:xfrm>
              <a:prstGeom prst="rect">
                <a:avLst/>
              </a:prstGeom>
              <a:noFill/>
            </p:spPr>
            <p:txBody>
              <a:bodyPr wrap="none" lIns="360000" tIns="0" rIns="0" bIns="0" anchor="b" anchorCtr="0">
                <a:noAutofit/>
              </a:bodyPr>
              <a:lstStyle/>
              <a:p>
                <a:r>
                  <a:rPr lang="en-US" altLang="zh-CN" sz="28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rPr>
                  <a:t>algorithm</a:t>
                </a:r>
                <a:endParaRPr lang="zh-CN" altLang="en-US" sz="28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endParaRPr>
              </a:p>
            </p:txBody>
          </p:sp>
          <p:sp>
            <p:nvSpPr>
              <p:cNvPr id="73" name="TextBox 24">
                <a:extLst>
                  <a:ext uri="{FF2B5EF4-FFF2-40B4-BE49-F238E27FC236}">
                    <a16:creationId xmlns:a16="http://schemas.microsoft.com/office/drawing/2014/main" id="{B26AE5A1-0EC2-457F-9E83-29D2016F0CB4}"/>
                  </a:ext>
                </a:extLst>
              </p:cNvPr>
              <p:cNvSpPr txBox="1">
                <a:spLocks/>
              </p:cNvSpPr>
              <p:nvPr/>
            </p:nvSpPr>
            <p:spPr>
              <a:xfrm>
                <a:off x="3943834" y="947273"/>
                <a:ext cx="4622974" cy="320368"/>
              </a:xfrm>
              <a:prstGeom prst="rect">
                <a:avLst/>
              </a:prstGeom>
            </p:spPr>
            <p:txBody>
              <a:bodyPr vert="horz" wrap="square" lIns="360000" tIns="0" rIns="0" bIns="0" anchor="ctr" anchorCtr="0">
                <a:normAutofit/>
              </a:bodyPr>
              <a:lstStyle/>
              <a:p>
                <a:pPr>
                  <a:lnSpc>
                    <a:spcPct val="120000"/>
                  </a:lnSpc>
                </a:pPr>
                <a:endParaRPr lang="zh-CN" altLang="en-US" sz="105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grpSp>
      </p:grpSp>
      <p:grpSp>
        <p:nvGrpSpPr>
          <p:cNvPr id="74" name="Group 20">
            <a:extLst>
              <a:ext uri="{FF2B5EF4-FFF2-40B4-BE49-F238E27FC236}">
                <a16:creationId xmlns:a16="http://schemas.microsoft.com/office/drawing/2014/main" id="{1F107EBA-18D3-4422-963A-DCC34F149552}"/>
              </a:ext>
            </a:extLst>
          </p:cNvPr>
          <p:cNvGrpSpPr/>
          <p:nvPr/>
        </p:nvGrpSpPr>
        <p:grpSpPr>
          <a:xfrm>
            <a:off x="5793520" y="3995384"/>
            <a:ext cx="6472232" cy="707886"/>
            <a:chOff x="2066366" y="5548973"/>
            <a:chExt cx="6472232" cy="707886"/>
          </a:xfrm>
        </p:grpSpPr>
        <p:sp>
          <p:nvSpPr>
            <p:cNvPr id="75" name="TextBox 21">
              <a:extLst>
                <a:ext uri="{FF2B5EF4-FFF2-40B4-BE49-F238E27FC236}">
                  <a16:creationId xmlns:a16="http://schemas.microsoft.com/office/drawing/2014/main" id="{333A2D19-B68C-46D9-A0CB-47D52227648B}"/>
                </a:ext>
              </a:extLst>
            </p:cNvPr>
            <p:cNvSpPr txBox="1"/>
            <p:nvPr/>
          </p:nvSpPr>
          <p:spPr>
            <a:xfrm>
              <a:off x="3925811" y="5548973"/>
              <a:ext cx="716863"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05</a:t>
              </a:r>
            </a:p>
          </p:txBody>
        </p:sp>
        <p:grpSp>
          <p:nvGrpSpPr>
            <p:cNvPr id="76" name="Group 22">
              <a:extLst>
                <a:ext uri="{FF2B5EF4-FFF2-40B4-BE49-F238E27FC236}">
                  <a16:creationId xmlns:a16="http://schemas.microsoft.com/office/drawing/2014/main" id="{36F810B9-382F-4E3C-ACF3-81BBBD795E4A}"/>
                </a:ext>
              </a:extLst>
            </p:cNvPr>
            <p:cNvGrpSpPr/>
            <p:nvPr/>
          </p:nvGrpSpPr>
          <p:grpSpPr>
            <a:xfrm>
              <a:off x="2066366" y="5847132"/>
              <a:ext cx="6472232" cy="349820"/>
              <a:chOff x="3943833" y="917821"/>
              <a:chExt cx="6472232" cy="349820"/>
            </a:xfrm>
          </p:grpSpPr>
          <p:sp>
            <p:nvSpPr>
              <p:cNvPr id="77" name="TextBox 23">
                <a:extLst>
                  <a:ext uri="{FF2B5EF4-FFF2-40B4-BE49-F238E27FC236}">
                    <a16:creationId xmlns:a16="http://schemas.microsoft.com/office/drawing/2014/main" id="{90D832E6-F10F-4302-9872-ED31BC57B0C0}"/>
                  </a:ext>
                </a:extLst>
              </p:cNvPr>
              <p:cNvSpPr txBox="1"/>
              <p:nvPr/>
            </p:nvSpPr>
            <p:spPr>
              <a:xfrm>
                <a:off x="6453491" y="917821"/>
                <a:ext cx="3962574" cy="242864"/>
              </a:xfrm>
              <a:prstGeom prst="rect">
                <a:avLst/>
              </a:prstGeom>
              <a:noFill/>
            </p:spPr>
            <p:txBody>
              <a:bodyPr wrap="none" lIns="360000" tIns="0" rIns="0" bIns="0" anchor="b" anchorCtr="0">
                <a:noAutofit/>
              </a:bodyPr>
              <a:lstStyle/>
              <a:p>
                <a:r>
                  <a:rPr lang="en-US" altLang="zh-CN" sz="28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rPr>
                  <a:t>Outcome</a:t>
                </a:r>
                <a:endParaRPr lang="zh-CN" altLang="en-US" sz="28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endParaRPr>
              </a:p>
            </p:txBody>
          </p:sp>
          <p:sp>
            <p:nvSpPr>
              <p:cNvPr id="78" name="TextBox 24">
                <a:extLst>
                  <a:ext uri="{FF2B5EF4-FFF2-40B4-BE49-F238E27FC236}">
                    <a16:creationId xmlns:a16="http://schemas.microsoft.com/office/drawing/2014/main" id="{B26AE5A1-0EC2-457F-9E83-29D2016F0CB4}"/>
                  </a:ext>
                </a:extLst>
              </p:cNvPr>
              <p:cNvSpPr txBox="1">
                <a:spLocks/>
              </p:cNvSpPr>
              <p:nvPr/>
            </p:nvSpPr>
            <p:spPr>
              <a:xfrm>
                <a:off x="3943833" y="947273"/>
                <a:ext cx="4737385" cy="320368"/>
              </a:xfrm>
              <a:prstGeom prst="rect">
                <a:avLst/>
              </a:prstGeom>
            </p:spPr>
            <p:txBody>
              <a:bodyPr vert="horz" wrap="square" lIns="360000" tIns="0" rIns="0" bIns="0" anchor="ctr" anchorCtr="0">
                <a:normAutofit/>
              </a:bodyPr>
              <a:lstStyle/>
              <a:p>
                <a:pPr>
                  <a:lnSpc>
                    <a:spcPct val="120000"/>
                  </a:lnSpc>
                </a:pPr>
                <a:endParaRPr lang="zh-CN" altLang="en-US" sz="1000">
                  <a:solidFill>
                    <a:schemeClr val="tx1">
                      <a:lumMod val="95000"/>
                      <a:lumOff val="5000"/>
                    </a:schemeClr>
                  </a:solidFill>
                  <a:latin typeface="Microsoft YaHei UI" panose="020B0503020204020204" pitchFamily="34" charset="-122"/>
                  <a:ea typeface="Microsoft YaHei UI" panose="020B0503020204020204" pitchFamily="34" charset="-122"/>
                  <a:cs typeface="+mn-ea"/>
                  <a:sym typeface="+mn-lt"/>
                </a:endParaRPr>
              </a:p>
            </p:txBody>
          </p:sp>
        </p:grpSp>
      </p:grpSp>
      <p:grpSp>
        <p:nvGrpSpPr>
          <p:cNvPr id="6" name="Group 5"/>
          <p:cNvGrpSpPr/>
          <p:nvPr/>
        </p:nvGrpSpPr>
        <p:grpSpPr>
          <a:xfrm>
            <a:off x="7680129" y="4618690"/>
            <a:ext cx="4567912" cy="707886"/>
            <a:chOff x="7651392" y="4601876"/>
            <a:chExt cx="4567912" cy="707886"/>
          </a:xfrm>
        </p:grpSpPr>
        <p:sp>
          <p:nvSpPr>
            <p:cNvPr id="79" name="TextBox 21">
              <a:extLst>
                <a:ext uri="{FF2B5EF4-FFF2-40B4-BE49-F238E27FC236}">
                  <a16:creationId xmlns:a16="http://schemas.microsoft.com/office/drawing/2014/main" id="{333A2D19-B68C-46D9-A0CB-47D52227648B}"/>
                </a:ext>
              </a:extLst>
            </p:cNvPr>
            <p:cNvSpPr txBox="1"/>
            <p:nvPr/>
          </p:nvSpPr>
          <p:spPr>
            <a:xfrm>
              <a:off x="7651392" y="4601876"/>
              <a:ext cx="716863"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06</a:t>
              </a:r>
            </a:p>
          </p:txBody>
        </p:sp>
        <p:sp>
          <p:nvSpPr>
            <p:cNvPr id="80" name="TextBox 23">
              <a:extLst>
                <a:ext uri="{FF2B5EF4-FFF2-40B4-BE49-F238E27FC236}">
                  <a16:creationId xmlns:a16="http://schemas.microsoft.com/office/drawing/2014/main" id="{90D832E6-F10F-4302-9872-ED31BC57B0C0}"/>
                </a:ext>
              </a:extLst>
            </p:cNvPr>
            <p:cNvSpPr txBox="1"/>
            <p:nvPr/>
          </p:nvSpPr>
          <p:spPr>
            <a:xfrm>
              <a:off x="8256730" y="4902045"/>
              <a:ext cx="3962574" cy="242864"/>
            </a:xfrm>
            <a:prstGeom prst="rect">
              <a:avLst/>
            </a:prstGeom>
            <a:noFill/>
          </p:spPr>
          <p:txBody>
            <a:bodyPr wrap="none" lIns="360000" tIns="0" rIns="0" bIns="0" anchor="b" anchorCtr="0">
              <a:noAutofit/>
            </a:bodyPr>
            <a:lstStyle/>
            <a:p>
              <a:r>
                <a:rPr lang="en-US" altLang="zh-CN" sz="28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rPr>
                <a:t>Future Plan</a:t>
              </a:r>
              <a:endParaRPr lang="zh-CN" altLang="en-US" sz="28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endParaRPr>
            </a:p>
          </p:txBody>
        </p:sp>
      </p:grpSp>
      <p:pic>
        <p:nvPicPr>
          <p:cNvPr id="89" name="Picture 88"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61" name="TextBox 23">
            <a:extLst>
              <a:ext uri="{FF2B5EF4-FFF2-40B4-BE49-F238E27FC236}">
                <a16:creationId xmlns:a16="http://schemas.microsoft.com/office/drawing/2014/main" id="{90D832E6-F10F-4302-9872-ED31BC57B0C0}"/>
              </a:ext>
            </a:extLst>
          </p:cNvPr>
          <p:cNvSpPr txBox="1"/>
          <p:nvPr/>
        </p:nvSpPr>
        <p:spPr>
          <a:xfrm>
            <a:off x="8310677" y="5517952"/>
            <a:ext cx="3962574" cy="242864"/>
          </a:xfrm>
          <a:prstGeom prst="rect">
            <a:avLst/>
          </a:prstGeom>
          <a:noFill/>
        </p:spPr>
        <p:txBody>
          <a:bodyPr wrap="none" lIns="360000" tIns="0" rIns="0" bIns="0" anchor="b" anchorCtr="0">
            <a:noAutofit/>
          </a:bodyPr>
          <a:lstStyle/>
          <a:p>
            <a:r>
              <a:rPr lang="en-US" altLang="zh-CN" sz="28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rPr>
              <a:t>Q &amp; A</a:t>
            </a:r>
            <a:endParaRPr lang="zh-CN" altLang="en-US" sz="2800" b="1" dirty="0">
              <a:solidFill>
                <a:schemeClr val="tx1">
                  <a:lumMod val="95000"/>
                  <a:lumOff val="5000"/>
                </a:schemeClr>
              </a:solidFill>
              <a:latin typeface="Microsoft YaHei UI" panose="020B0503020204020204" pitchFamily="34" charset="-122"/>
              <a:ea typeface="Microsoft YaHei UI" panose="020B0503020204020204" pitchFamily="34" charset="-122"/>
              <a:cs typeface="+mn-ea"/>
            </a:endParaRPr>
          </a:p>
        </p:txBody>
      </p:sp>
      <p:sp>
        <p:nvSpPr>
          <p:cNvPr id="65" name="TextBox 21">
            <a:extLst>
              <a:ext uri="{FF2B5EF4-FFF2-40B4-BE49-F238E27FC236}">
                <a16:creationId xmlns:a16="http://schemas.microsoft.com/office/drawing/2014/main" id="{333A2D19-B68C-46D9-A0CB-47D52227648B}"/>
              </a:ext>
            </a:extLst>
          </p:cNvPr>
          <p:cNvSpPr txBox="1"/>
          <p:nvPr/>
        </p:nvSpPr>
        <p:spPr>
          <a:xfrm>
            <a:off x="7707293" y="5195963"/>
            <a:ext cx="716863" cy="707886"/>
          </a:xfrm>
          <a:prstGeom prst="rect">
            <a:avLst/>
          </a:prstGeom>
          <a:noFill/>
        </p:spPr>
        <p:txBody>
          <a:bodyPr wrap="none" anchor="ctr">
            <a:normAutofit/>
          </a:bodyPr>
          <a:lstStyle/>
          <a:p>
            <a:r>
              <a:rPr lang="en-US" altLang="zh-CN" sz="4000" dirty="0">
                <a:solidFill>
                  <a:srgbClr val="746778"/>
                </a:solidFill>
                <a:latin typeface="钟齐陈伟勋硬笔行书字库" panose="02010600030101010101" pitchFamily="2" charset="-122"/>
                <a:ea typeface="钟齐陈伟勋硬笔行书字库" panose="02010600030101010101" pitchFamily="2" charset="-122"/>
                <a:cs typeface="+mn-ea"/>
                <a:sym typeface="+mn-lt"/>
              </a:rPr>
              <a:t>07</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4771" y="1458225"/>
            <a:ext cx="5763945" cy="4302592"/>
          </a:xfrm>
          <a:prstGeom prst="rect">
            <a:avLst/>
          </a:prstGeom>
        </p:spPr>
      </p:pic>
    </p:spTree>
    <p:extLst>
      <p:ext uri="{BB962C8B-B14F-4D97-AF65-F5344CB8AC3E}">
        <p14:creationId xmlns:p14="http://schemas.microsoft.com/office/powerpoint/2010/main" val="3982371373"/>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anim calcmode="lin" valueType="num">
                                      <p:cBhvr>
                                        <p:cTn id="15" dur="1000" fill="hold"/>
                                        <p:tgtEl>
                                          <p:spTgt spid="49"/>
                                        </p:tgtEl>
                                        <p:attrNameLst>
                                          <p:attrName>ppt_x</p:attrName>
                                        </p:attrNameLst>
                                      </p:cBhvr>
                                      <p:tavLst>
                                        <p:tav tm="0">
                                          <p:val>
                                            <p:strVal val="#ppt_x"/>
                                          </p:val>
                                        </p:tav>
                                        <p:tav tm="100000">
                                          <p:val>
                                            <p:strVal val="#ppt_x"/>
                                          </p:val>
                                        </p:tav>
                                      </p:tavLst>
                                    </p:anim>
                                    <p:anim calcmode="lin" valueType="num">
                                      <p:cBhvr>
                                        <p:cTn id="16"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1000"/>
                                        <p:tgtEl>
                                          <p:spTgt spid="54"/>
                                        </p:tgtEl>
                                      </p:cBhvr>
                                    </p:animEffect>
                                    <p:anim calcmode="lin" valueType="num">
                                      <p:cBhvr>
                                        <p:cTn id="22" dur="1000" fill="hold"/>
                                        <p:tgtEl>
                                          <p:spTgt spid="54"/>
                                        </p:tgtEl>
                                        <p:attrNameLst>
                                          <p:attrName>ppt_x</p:attrName>
                                        </p:attrNameLst>
                                      </p:cBhvr>
                                      <p:tavLst>
                                        <p:tav tm="0">
                                          <p:val>
                                            <p:strVal val="#ppt_x"/>
                                          </p:val>
                                        </p:tav>
                                        <p:tav tm="100000">
                                          <p:val>
                                            <p:strVal val="#ppt_x"/>
                                          </p:val>
                                        </p:tav>
                                      </p:tavLst>
                                    </p:anim>
                                    <p:anim calcmode="lin" valueType="num">
                                      <p:cBhvr>
                                        <p:cTn id="23"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1000"/>
                                        <p:tgtEl>
                                          <p:spTgt spid="69"/>
                                        </p:tgtEl>
                                      </p:cBhvr>
                                    </p:animEffect>
                                    <p:anim calcmode="lin" valueType="num">
                                      <p:cBhvr>
                                        <p:cTn id="29" dur="1000" fill="hold"/>
                                        <p:tgtEl>
                                          <p:spTgt spid="69"/>
                                        </p:tgtEl>
                                        <p:attrNameLst>
                                          <p:attrName>ppt_x</p:attrName>
                                        </p:attrNameLst>
                                      </p:cBhvr>
                                      <p:tavLst>
                                        <p:tav tm="0">
                                          <p:val>
                                            <p:strVal val="#ppt_x"/>
                                          </p:val>
                                        </p:tav>
                                        <p:tav tm="100000">
                                          <p:val>
                                            <p:strVal val="#ppt_x"/>
                                          </p:val>
                                        </p:tav>
                                      </p:tavLst>
                                    </p:anim>
                                    <p:anim calcmode="lin" valueType="num">
                                      <p:cBhvr>
                                        <p:cTn id="30"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1000"/>
                                        <p:tgtEl>
                                          <p:spTgt spid="74"/>
                                        </p:tgtEl>
                                      </p:cBhvr>
                                    </p:animEffect>
                                    <p:anim calcmode="lin" valueType="num">
                                      <p:cBhvr>
                                        <p:cTn id="36" dur="1000" fill="hold"/>
                                        <p:tgtEl>
                                          <p:spTgt spid="74"/>
                                        </p:tgtEl>
                                        <p:attrNameLst>
                                          <p:attrName>ppt_x</p:attrName>
                                        </p:attrNameLst>
                                      </p:cBhvr>
                                      <p:tavLst>
                                        <p:tav tm="0">
                                          <p:val>
                                            <p:strVal val="#ppt_x"/>
                                          </p:val>
                                        </p:tav>
                                        <p:tav tm="100000">
                                          <p:val>
                                            <p:strVal val="#ppt_x"/>
                                          </p:val>
                                        </p:tav>
                                      </p:tavLst>
                                    </p:anim>
                                    <p:anim calcmode="lin" valueType="num">
                                      <p:cBhvr>
                                        <p:cTn id="37"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fade">
                                      <p:cBhvr>
                                        <p:cTn id="49" dur="1000"/>
                                        <p:tgtEl>
                                          <p:spTgt spid="65"/>
                                        </p:tgtEl>
                                      </p:cBhvr>
                                    </p:animEffect>
                                    <p:anim calcmode="lin" valueType="num">
                                      <p:cBhvr>
                                        <p:cTn id="50" dur="1000" fill="hold"/>
                                        <p:tgtEl>
                                          <p:spTgt spid="65"/>
                                        </p:tgtEl>
                                        <p:attrNameLst>
                                          <p:attrName>ppt_x</p:attrName>
                                        </p:attrNameLst>
                                      </p:cBhvr>
                                      <p:tavLst>
                                        <p:tav tm="0">
                                          <p:val>
                                            <p:strVal val="#ppt_x"/>
                                          </p:val>
                                        </p:tav>
                                        <p:tav tm="100000">
                                          <p:val>
                                            <p:strVal val="#ppt_x"/>
                                          </p:val>
                                        </p:tav>
                                      </p:tavLst>
                                    </p:anim>
                                    <p:anim calcmode="lin" valueType="num">
                                      <p:cBhvr>
                                        <p:cTn id="51" dur="1000" fill="hold"/>
                                        <p:tgtEl>
                                          <p:spTgt spid="6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61"/>
                                        </p:tgtEl>
                                        <p:attrNameLst>
                                          <p:attrName>style.visibility</p:attrName>
                                        </p:attrNameLst>
                                      </p:cBhvr>
                                      <p:to>
                                        <p:strVal val="visible"/>
                                      </p:to>
                                    </p:set>
                                    <p:animEffect transition="in" filter="fade">
                                      <p:cBhvr>
                                        <p:cTn id="54" dur="1000"/>
                                        <p:tgtEl>
                                          <p:spTgt spid="61"/>
                                        </p:tgtEl>
                                      </p:cBhvr>
                                    </p:animEffect>
                                    <p:anim calcmode="lin" valueType="num">
                                      <p:cBhvr>
                                        <p:cTn id="55" dur="1000" fill="hold"/>
                                        <p:tgtEl>
                                          <p:spTgt spid="61"/>
                                        </p:tgtEl>
                                        <p:attrNameLst>
                                          <p:attrName>ppt_x</p:attrName>
                                        </p:attrNameLst>
                                      </p:cBhvr>
                                      <p:tavLst>
                                        <p:tav tm="0">
                                          <p:val>
                                            <p:strVal val="#ppt_x"/>
                                          </p:val>
                                        </p:tav>
                                        <p:tav tm="100000">
                                          <p:val>
                                            <p:strVal val="#ppt_x"/>
                                          </p:val>
                                        </p:tav>
                                      </p:tavLst>
                                    </p:anim>
                                    <p:anim calcmode="lin" valueType="num">
                                      <p:cBhvr>
                                        <p:cTn id="56"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190800" y="273240"/>
            <a:ext cx="3406957"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ctr">
              <a:defRPr/>
            </a:pPr>
            <a:r>
              <a:rPr lang="en-US" altLang="ja-JP" sz="300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Idea &amp; Solution</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pic>
        <p:nvPicPr>
          <p:cNvPr id="11" name="Picture 10"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14" name="AutoShape 8">
            <a:extLst>
              <a:ext uri="{FF2B5EF4-FFF2-40B4-BE49-F238E27FC236}">
                <a16:creationId xmlns:a16="http://schemas.microsoft.com/office/drawing/2014/main" id="{CBA3FE79-4937-814B-8985-AF8CE5A74F8B}"/>
              </a:ext>
            </a:extLst>
          </p:cNvPr>
          <p:cNvSpPr>
            <a:spLocks noChangeArrowheads="1"/>
          </p:cNvSpPr>
          <p:nvPr/>
        </p:nvSpPr>
        <p:spPr bwMode="gray">
          <a:xfrm>
            <a:off x="350697" y="1247887"/>
            <a:ext cx="3000309" cy="656217"/>
          </a:xfrm>
          <a:prstGeom prst="roundRect">
            <a:avLst>
              <a:gd name="adj" fmla="val 9106"/>
            </a:avLst>
          </a:prstGeom>
          <a:noFill/>
          <a:ln w="19050">
            <a:solidFill>
              <a:srgbClr val="FA938E"/>
            </a:solid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7170" name="Picture 2" descr="Káº¿t quáº£ hÃ¬nh áº£nh cho number of people use email increa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100" y="1066366"/>
            <a:ext cx="10858500" cy="5131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628926"/>
      </p:ext>
    </p:extLst>
  </p:cSld>
  <p:clrMapOvr>
    <a:masterClrMapping/>
  </p:clrMapOvr>
  <p:transition spd="slow" advClick="0">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6081076" y="286408"/>
            <a:ext cx="2930408"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Contact</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pic>
        <p:nvPicPr>
          <p:cNvPr id="11" name="Picture 10"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12" name="AutoShape 8">
            <a:extLst>
              <a:ext uri="{FF2B5EF4-FFF2-40B4-BE49-F238E27FC236}">
                <a16:creationId xmlns:a16="http://schemas.microsoft.com/office/drawing/2014/main" id="{CBA3FE79-4937-814B-8985-AF8CE5A74F8B}"/>
              </a:ext>
            </a:extLst>
          </p:cNvPr>
          <p:cNvSpPr>
            <a:spLocks noChangeArrowheads="1"/>
          </p:cNvSpPr>
          <p:nvPr/>
        </p:nvSpPr>
        <p:spPr bwMode="gray">
          <a:xfrm>
            <a:off x="9011485" y="1839676"/>
            <a:ext cx="2330116" cy="411095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sp>
        <p:nvSpPr>
          <p:cNvPr id="13" name="矩形 6">
            <a:extLst>
              <a:ext uri="{FF2B5EF4-FFF2-40B4-BE49-F238E27FC236}">
                <a16:creationId xmlns:a16="http://schemas.microsoft.com/office/drawing/2014/main" id="{0737C4A3-29D0-4F88-8FB4-616A36653686}"/>
              </a:ext>
            </a:extLst>
          </p:cNvPr>
          <p:cNvSpPr/>
          <p:nvPr/>
        </p:nvSpPr>
        <p:spPr>
          <a:xfrm>
            <a:off x="8957073" y="2018059"/>
            <a:ext cx="2510964" cy="3828721"/>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Add contact</a:t>
            </a:r>
          </a:p>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Edit contact</a:t>
            </a:r>
          </a:p>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View detail</a:t>
            </a:r>
          </a:p>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Move to blacklist</a:t>
            </a:r>
          </a:p>
          <a:p>
            <a:pPr marL="342900" indent="-342900">
              <a:lnSpc>
                <a:spcPct val="200000"/>
              </a:lnSpc>
              <a:buFont typeface="Wingdings" panose="05000000000000000000" pitchFamily="2" charset="2"/>
              <a:buChar char="ü"/>
            </a:pPr>
            <a:endParaRPr lang="en-US" altLang="zh-CN" dirty="0">
              <a:solidFill>
                <a:schemeClr val="tx1"/>
              </a:solidFill>
              <a:latin typeface="Microsoft YaHei UI" panose="020B0503020204020204" pitchFamily="34" charset="-122"/>
              <a:ea typeface="Microsoft YaHei UI" panose="020B0503020204020204" pitchFamily="34" charset="-122"/>
            </a:endParaRPr>
          </a:p>
        </p:txBody>
      </p:sp>
      <p:sp>
        <p:nvSpPr>
          <p:cNvPr id="14" name="AutoShape 8">
            <a:extLst>
              <a:ext uri="{FF2B5EF4-FFF2-40B4-BE49-F238E27FC236}">
                <a16:creationId xmlns:a16="http://schemas.microsoft.com/office/drawing/2014/main" id="{CBA3FE79-4937-814B-8985-AF8CE5A74F8B}"/>
              </a:ext>
            </a:extLst>
          </p:cNvPr>
          <p:cNvSpPr>
            <a:spLocks noChangeArrowheads="1"/>
          </p:cNvSpPr>
          <p:nvPr/>
        </p:nvSpPr>
        <p:spPr bwMode="gray">
          <a:xfrm>
            <a:off x="350697" y="1247887"/>
            <a:ext cx="3000309" cy="656217"/>
          </a:xfrm>
          <a:prstGeom prst="roundRect">
            <a:avLst>
              <a:gd name="adj" fmla="val 9106"/>
            </a:avLst>
          </a:prstGeom>
          <a:noFill/>
          <a:ln w="19050">
            <a:solidFill>
              <a:srgbClr val="FA938E"/>
            </a:solid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93854" y="3324900"/>
            <a:ext cx="914400" cy="914400"/>
          </a:xfrm>
          <a:prstGeom prst="rect">
            <a:avLst/>
          </a:prstGeom>
        </p:spPr>
      </p:pic>
      <p:sp>
        <p:nvSpPr>
          <p:cNvPr id="19" name="Right Arrow 18"/>
          <p:cNvSpPr/>
          <p:nvPr/>
        </p:nvSpPr>
        <p:spPr>
          <a:xfrm rot="20012363">
            <a:off x="4946852" y="2740907"/>
            <a:ext cx="1046781"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2460676">
            <a:off x="4880409" y="4565674"/>
            <a:ext cx="1147299"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4980994" y="3640547"/>
            <a:ext cx="992386"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7563164" y="3671718"/>
            <a:ext cx="1321885"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utoShape 8">
            <a:extLst>
              <a:ext uri="{FF2B5EF4-FFF2-40B4-BE49-F238E27FC236}">
                <a16:creationId xmlns:a16="http://schemas.microsoft.com/office/drawing/2014/main" id="{CBA3FE79-4937-814B-8985-AF8CE5A74F8B}"/>
              </a:ext>
            </a:extLst>
          </p:cNvPr>
          <p:cNvSpPr>
            <a:spLocks noChangeArrowheads="1"/>
          </p:cNvSpPr>
          <p:nvPr/>
        </p:nvSpPr>
        <p:spPr bwMode="gray">
          <a:xfrm>
            <a:off x="6192479" y="1754463"/>
            <a:ext cx="1213821" cy="411095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3" name="Picture 2"/>
          <p:cNvPicPr>
            <a:picLocks noChangeAspect="1"/>
          </p:cNvPicPr>
          <p:nvPr/>
        </p:nvPicPr>
        <p:blipFill>
          <a:blip r:embed="rId6"/>
          <a:stretch>
            <a:fillRect/>
          </a:stretch>
        </p:blipFill>
        <p:spPr>
          <a:xfrm>
            <a:off x="645703" y="629702"/>
            <a:ext cx="5327678" cy="5567898"/>
          </a:xfrm>
          <a:prstGeom prst="rect">
            <a:avLst/>
          </a:prstGeom>
        </p:spPr>
      </p:pic>
      <p:pic>
        <p:nvPicPr>
          <p:cNvPr id="2" name="Picture 1"/>
          <p:cNvPicPr>
            <a:picLocks noChangeAspect="1"/>
          </p:cNvPicPr>
          <p:nvPr/>
        </p:nvPicPr>
        <p:blipFill>
          <a:blip r:embed="rId7"/>
          <a:stretch>
            <a:fillRect/>
          </a:stretch>
        </p:blipFill>
        <p:spPr>
          <a:xfrm>
            <a:off x="645702" y="622300"/>
            <a:ext cx="5308938" cy="5575300"/>
          </a:xfrm>
          <a:prstGeom prst="rect">
            <a:avLst/>
          </a:prstGeom>
        </p:spPr>
      </p:pic>
      <p:pic>
        <p:nvPicPr>
          <p:cNvPr id="5" name="Picture 4"/>
          <p:cNvPicPr>
            <a:picLocks noChangeAspect="1"/>
          </p:cNvPicPr>
          <p:nvPr/>
        </p:nvPicPr>
        <p:blipFill>
          <a:blip r:embed="rId8"/>
          <a:stretch>
            <a:fillRect/>
          </a:stretch>
        </p:blipFill>
        <p:spPr>
          <a:xfrm>
            <a:off x="6312864" y="2003720"/>
            <a:ext cx="914399" cy="561975"/>
          </a:xfrm>
          <a:prstGeom prst="rect">
            <a:avLst/>
          </a:prstGeom>
        </p:spPr>
      </p:pic>
      <p:pic>
        <p:nvPicPr>
          <p:cNvPr id="8" name="Picture 7"/>
          <p:cNvPicPr>
            <a:picLocks noChangeAspect="1"/>
          </p:cNvPicPr>
          <p:nvPr/>
        </p:nvPicPr>
        <p:blipFill>
          <a:blip r:embed="rId9"/>
          <a:stretch>
            <a:fillRect/>
          </a:stretch>
        </p:blipFill>
        <p:spPr>
          <a:xfrm>
            <a:off x="6312864" y="3894514"/>
            <a:ext cx="914399" cy="781812"/>
          </a:xfrm>
          <a:prstGeom prst="rect">
            <a:avLst/>
          </a:prstGeom>
        </p:spPr>
      </p:pic>
      <p:pic>
        <p:nvPicPr>
          <p:cNvPr id="15" name="Picture 14"/>
          <p:cNvPicPr>
            <a:picLocks noChangeAspect="1"/>
          </p:cNvPicPr>
          <p:nvPr/>
        </p:nvPicPr>
        <p:blipFill>
          <a:blip r:embed="rId10"/>
          <a:stretch>
            <a:fillRect/>
          </a:stretch>
        </p:blipFill>
        <p:spPr>
          <a:xfrm>
            <a:off x="6312865" y="4870002"/>
            <a:ext cx="914398" cy="666749"/>
          </a:xfrm>
          <a:prstGeom prst="rect">
            <a:avLst/>
          </a:prstGeom>
        </p:spPr>
      </p:pic>
      <p:pic>
        <p:nvPicPr>
          <p:cNvPr id="16" name="Picture 15"/>
          <p:cNvPicPr>
            <a:picLocks noChangeAspect="1"/>
          </p:cNvPicPr>
          <p:nvPr/>
        </p:nvPicPr>
        <p:blipFill>
          <a:blip r:embed="rId11"/>
          <a:stretch>
            <a:fillRect/>
          </a:stretch>
        </p:blipFill>
        <p:spPr>
          <a:xfrm>
            <a:off x="6312864" y="2705419"/>
            <a:ext cx="914399" cy="935128"/>
          </a:xfrm>
          <a:prstGeom prst="rect">
            <a:avLst/>
          </a:prstGeom>
        </p:spPr>
      </p:pic>
      <p:pic>
        <p:nvPicPr>
          <p:cNvPr id="16386" name="Picture 2" descr="https://scontent.fsgn5-5.fna.fbcdn.net/v/t1.15752-9/68637810_1301548180007901_5691899258630832128_n.png?_nc_cat=108&amp;_nc_oc=AQnfwkkeRuXyPG4uveMONYU3ILeAztKe8a5Hc_hsg2suI2Mxa0OubngQp_bT3Zmj56U&amp;_nc_ht=scontent.fsgn5-5.fna&amp;oh=d624caf2c9f94a87c76172e98684ea47&amp;oe=5DD137D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1456" y="602847"/>
            <a:ext cx="5439620" cy="559475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7339" y="602847"/>
            <a:ext cx="5408276" cy="5594753"/>
          </a:xfrm>
          <a:prstGeom prst="rect">
            <a:avLst/>
          </a:prstGeom>
        </p:spPr>
      </p:pic>
    </p:spTree>
    <p:extLst>
      <p:ext uri="{BB962C8B-B14F-4D97-AF65-F5344CB8AC3E}">
        <p14:creationId xmlns:p14="http://schemas.microsoft.com/office/powerpoint/2010/main" val="3543166175"/>
      </p:ext>
    </p:extLst>
  </p:cSld>
  <p:clrMapOvr>
    <a:masterClrMapping/>
  </p:clrMapOvr>
  <p:transition spd="slow" advClick="0">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63865"/>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a:t>
            </a:r>
            <a:r>
              <a:rPr lang="en-US" altLang="ja-JP" sz="300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Algorithm</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pic>
        <p:nvPicPr>
          <p:cNvPr id="11" name="Picture 10"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extLst>
                  <p:ext uri="{D42A27DB-BD31-4B8C-83A1-F6EECF244321}">
                    <p14:modId xmlns:p14="http://schemas.microsoft.com/office/powerpoint/2010/main" val="2678656686"/>
                  </p:ext>
                </p:extLst>
              </p:nvPr>
            </p:nvGraphicFramePr>
            <p:xfrm>
              <a:off x="1032924" y="1681346"/>
              <a:ext cx="7636585" cy="512570"/>
            </p:xfrm>
            <a:graphic>
              <a:graphicData uri="http://schemas.openxmlformats.org/drawingml/2006/table">
                <a:tbl>
                  <a:tblPr>
                    <a:tableStyleId>{5C22544A-7EE6-4342-B048-85BDC9FD1C3A}</a:tableStyleId>
                  </a:tblPr>
                  <a:tblGrid>
                    <a:gridCol w="7636585">
                      <a:extLst>
                        <a:ext uri="{9D8B030D-6E8A-4147-A177-3AD203B41FA5}">
                          <a16:colId xmlns:a16="http://schemas.microsoft.com/office/drawing/2014/main" val="20000"/>
                        </a:ext>
                      </a:extLst>
                    </a:gridCol>
                  </a:tblGrid>
                  <a:tr h="512570">
                    <a:tc>
                      <a:txBody>
                        <a:bodyPr/>
                        <a:lstStyle/>
                        <a:p>
                          <a:pPr algn="ctr">
                            <a:lnSpc>
                              <a:spcPct val="107000"/>
                            </a:lnSpc>
                            <a:spcBef>
                              <a:spcPts val="1800"/>
                            </a:spcBef>
                            <a:spcAft>
                              <a:spcPts val="400"/>
                            </a:spcAft>
                          </a:pPr>
                          <a14:m>
                            <m:oMath xmlns:m="http://schemas.openxmlformats.org/officeDocument/2006/math">
                              <m:r>
                                <a:rPr lang="en-US" sz="3000" smtClean="0">
                                  <a:effectLst/>
                                  <a:latin typeface="Cambria Math" panose="02040503050406030204" pitchFamily="18" charset="0"/>
                                </a:rPr>
                                <m:t>𝒇</m:t>
                              </m:r>
                              <m:d>
                                <m:dPr>
                                  <m:ctrlPr>
                                    <a:rPr lang="en-US" sz="3000" i="1">
                                      <a:effectLst/>
                                      <a:latin typeface="Cambria Math" panose="02040503050406030204" pitchFamily="18" charset="0"/>
                                    </a:rPr>
                                  </m:ctrlPr>
                                </m:dPr>
                                <m:e>
                                  <m:r>
                                    <a:rPr lang="en-US" sz="3000">
                                      <a:effectLst/>
                                      <a:latin typeface="Cambria Math" panose="02040503050406030204" pitchFamily="18" charset="0"/>
                                    </a:rPr>
                                    <m:t>𝒙</m:t>
                                  </m:r>
                                </m:e>
                              </m:d>
                              <m:r>
                                <a:rPr lang="en-US" sz="3000">
                                  <a:effectLst/>
                                  <a:latin typeface="Cambria Math" panose="02040503050406030204" pitchFamily="18" charset="0"/>
                                </a:rPr>
                                <m:t>=</m:t>
                              </m:r>
                              <m:r>
                                <m:rPr>
                                  <m:sty m:val="p"/>
                                </m:rPr>
                                <a:rPr lang="en-US" sz="3000" b="0" i="0" smtClean="0">
                                  <a:effectLst/>
                                  <a:latin typeface="Cambria Math" panose="02040503050406030204" pitchFamily="18" charset="0"/>
                                </a:rPr>
                                <m:t>a</m:t>
                              </m:r>
                              <m:d>
                                <m:dPr>
                                  <m:ctrlPr>
                                    <a:rPr lang="en-US" sz="3000" i="1">
                                      <a:effectLst/>
                                      <a:latin typeface="Cambria Math" panose="02040503050406030204" pitchFamily="18" charset="0"/>
                                    </a:rPr>
                                  </m:ctrlPr>
                                </m:dPr>
                                <m:e>
                                  <m:r>
                                    <a:rPr lang="en-US" sz="3000">
                                      <a:effectLst/>
                                      <a:latin typeface="Cambria Math" panose="02040503050406030204" pitchFamily="18" charset="0"/>
                                    </a:rPr>
                                    <m:t>𝒙</m:t>
                                  </m:r>
                                </m:e>
                              </m:d>
                              <m:r>
                                <a:rPr lang="en-US" sz="3000">
                                  <a:effectLst/>
                                  <a:latin typeface="Cambria Math" panose="02040503050406030204" pitchFamily="18" charset="0"/>
                                </a:rPr>
                                <m:t>+</m:t>
                              </m:r>
                              <m:r>
                                <a:rPr lang="en-US" sz="3000" b="0" i="1" smtClean="0">
                                  <a:effectLst/>
                                  <a:latin typeface="Cambria Math" panose="02040503050406030204" pitchFamily="18" charset="0"/>
                                </a:rPr>
                                <m:t>𝑏</m:t>
                              </m:r>
                              <m:r>
                                <a:rPr lang="en-US" sz="3000">
                                  <a:effectLst/>
                                  <a:latin typeface="Cambria Math" panose="02040503050406030204" pitchFamily="18" charset="0"/>
                                </a:rPr>
                                <m:t> </m:t>
                              </m:r>
                            </m:oMath>
                          </a14:m>
                          <a:r>
                            <a:rPr lang="en-US" sz="3000" dirty="0">
                              <a:effectLst/>
                              <a:latin typeface="Cambria" panose="02040503050406030204" pitchFamily="18" charset="0"/>
                            </a:rPr>
                            <a:t> </a:t>
                          </a:r>
                          <a14:m>
                            <m:oMath xmlns:m="http://schemas.openxmlformats.org/officeDocument/2006/math">
                              <m:r>
                                <a:rPr lang="en-US" sz="3000">
                                  <a:effectLst/>
                                  <a:latin typeface="Cambria Math" panose="02040503050406030204" pitchFamily="18" charset="0"/>
                                </a:rPr>
                                <m:t>     ∀</m:t>
                              </m:r>
                              <m:r>
                                <a:rPr lang="en-US" sz="3000">
                                  <a:effectLst/>
                                  <a:latin typeface="Cambria Math" panose="02040503050406030204" pitchFamily="18" charset="0"/>
                                </a:rPr>
                                <m:t>𝒙</m:t>
                              </m:r>
                              <m:r>
                                <a:rPr lang="en-US" sz="3000">
                                  <a:effectLst/>
                                  <a:latin typeface="Cambria Math" panose="02040503050406030204" pitchFamily="18" charset="0"/>
                                </a:rPr>
                                <m:t> ∈{</m:t>
                              </m:r>
                              <m:r>
                                <m:rPr>
                                  <m:sty m:val="p"/>
                                </m:rPr>
                                <a:rPr lang="en-US" sz="3000" b="0" i="0" smtClean="0">
                                  <a:effectLst/>
                                  <a:latin typeface="Cambria Math" panose="02040503050406030204" pitchFamily="18" charset="0"/>
                                </a:rPr>
                                <m:t>n</m:t>
                              </m:r>
                              <m:r>
                                <a:rPr lang="en-US" sz="3000">
                                  <a:effectLst/>
                                  <a:latin typeface="Cambria Math" panose="02040503050406030204" pitchFamily="18" charset="0"/>
                                </a:rPr>
                                <m:t>}</m:t>
                              </m:r>
                            </m:oMath>
                          </a14:m>
                          <a:endParaRPr lang="en-US" sz="3000" i="1" dirty="0">
                            <a:solidFill>
                              <a:srgbClr val="666666"/>
                            </a:solidFill>
                            <a:effectLst/>
                            <a:latin typeface="Cambria" panose="02040503050406030204" pitchFamily="18" charset="0"/>
                            <a:ea typeface="Georgia" panose="02040502050405020303" pitchFamily="18" charset="0"/>
                            <a:cs typeface="Georgia" panose="02040502050405020303" pitchFamily="18" charset="0"/>
                          </a:endParaRPr>
                        </a:p>
                      </a:txBody>
                      <a:tcPr marL="68580" marR="68580" marT="0" marB="0"/>
                    </a:tc>
                    <a:extLst>
                      <a:ext uri="{0D108BD9-81ED-4DB2-BD59-A6C34878D82A}">
                        <a16:rowId xmlns:a16="http://schemas.microsoft.com/office/drawing/2014/main" val="10000"/>
                      </a:ext>
                    </a:extLst>
                  </a:tr>
                </a:tbl>
              </a:graphicData>
            </a:graphic>
          </p:graphicFrame>
        </mc:Choice>
        <mc:Fallback xmlns="">
          <p:graphicFrame>
            <p:nvGraphicFramePr>
              <p:cNvPr id="13" name="Table 12"/>
              <p:cNvGraphicFramePr>
                <a:graphicFrameLocks noGrp="1"/>
              </p:cNvGraphicFramePr>
              <p:nvPr>
                <p:extLst>
                  <p:ext uri="{D42A27DB-BD31-4B8C-83A1-F6EECF244321}">
                    <p14:modId xmlns:p14="http://schemas.microsoft.com/office/powerpoint/2010/main" val="2678656686"/>
                  </p:ext>
                </p:extLst>
              </p:nvPr>
            </p:nvGraphicFramePr>
            <p:xfrm>
              <a:off x="1032924" y="1681346"/>
              <a:ext cx="7636585" cy="512570"/>
            </p:xfrm>
            <a:graphic>
              <a:graphicData uri="http://schemas.openxmlformats.org/drawingml/2006/table">
                <a:tbl>
                  <a:tblPr>
                    <a:tableStyleId>{5C22544A-7EE6-4342-B048-85BDC9FD1C3A}</a:tableStyleId>
                  </a:tblPr>
                  <a:tblGrid>
                    <a:gridCol w="7636585">
                      <a:extLst>
                        <a:ext uri="{9D8B030D-6E8A-4147-A177-3AD203B41FA5}">
                          <a16:colId xmlns:a16="http://schemas.microsoft.com/office/drawing/2014/main" xmlns="" xmlns:a14="http://schemas.microsoft.com/office/drawing/2010/main" val="20000"/>
                        </a:ext>
                      </a:extLst>
                    </a:gridCol>
                  </a:tblGrid>
                  <a:tr h="512570">
                    <a:tc>
                      <a:txBody>
                        <a:bodyPr/>
                        <a:lstStyle/>
                        <a:p>
                          <a:endParaRPr lang="en-US"/>
                        </a:p>
                      </a:txBody>
                      <a:tcPr marL="68580" marR="68580" marT="0" marB="0">
                        <a:blipFill rotWithShape="0">
                          <a:blip r:embed="rId7"/>
                          <a:stretch>
                            <a:fillRect l="-80" t="-1176" r="-159" b="-2353"/>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
        <p:nvSpPr>
          <p:cNvPr id="25" name="AutoShape 8">
            <a:extLst>
              <a:ext uri="{FF2B5EF4-FFF2-40B4-BE49-F238E27FC236}">
                <a16:creationId xmlns:a16="http://schemas.microsoft.com/office/drawing/2014/main" id="{CBA3FE79-4937-814B-8985-AF8CE5A74F8B}"/>
              </a:ext>
            </a:extLst>
          </p:cNvPr>
          <p:cNvSpPr>
            <a:spLocks noChangeArrowheads="1"/>
          </p:cNvSpPr>
          <p:nvPr/>
        </p:nvSpPr>
        <p:spPr bwMode="gray">
          <a:xfrm>
            <a:off x="8927486" y="1587856"/>
            <a:ext cx="2399990" cy="1813721"/>
          </a:xfrm>
          <a:prstGeom prst="roundRect">
            <a:avLst>
              <a:gd name="adj" fmla="val 9106"/>
            </a:avLst>
          </a:prstGeom>
          <a:noFill/>
          <a:ln w="19050">
            <a:solidFill>
              <a:srgbClr val="FA938E"/>
            </a:solid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sp>
        <p:nvSpPr>
          <p:cNvPr id="26" name="AutoShape 8">
            <a:extLst>
              <a:ext uri="{FF2B5EF4-FFF2-40B4-BE49-F238E27FC236}">
                <a16:creationId xmlns:a16="http://schemas.microsoft.com/office/drawing/2014/main" id="{CBA3FE79-4937-814B-8985-AF8CE5A74F8B}"/>
              </a:ext>
            </a:extLst>
          </p:cNvPr>
          <p:cNvSpPr>
            <a:spLocks noChangeArrowheads="1"/>
          </p:cNvSpPr>
          <p:nvPr/>
        </p:nvSpPr>
        <p:spPr bwMode="gray">
          <a:xfrm>
            <a:off x="1147535" y="2960174"/>
            <a:ext cx="2712121" cy="1450021"/>
          </a:xfrm>
          <a:prstGeom prst="roundRect">
            <a:avLst>
              <a:gd name="adj" fmla="val 9106"/>
            </a:avLst>
          </a:prstGeom>
          <a:noFill/>
          <a:ln w="28575"/>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sp>
        <p:nvSpPr>
          <p:cNvPr id="27" name="矩形 6">
            <a:extLst>
              <a:ext uri="{FF2B5EF4-FFF2-40B4-BE49-F238E27FC236}">
                <a16:creationId xmlns:a16="http://schemas.microsoft.com/office/drawing/2014/main" id="{0737C4A3-29D0-4F88-8FB4-616A36653686}"/>
              </a:ext>
            </a:extLst>
          </p:cNvPr>
          <p:cNvSpPr/>
          <p:nvPr/>
        </p:nvSpPr>
        <p:spPr>
          <a:xfrm>
            <a:off x="1147535" y="3148454"/>
            <a:ext cx="2732167" cy="1062938"/>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ü"/>
            </a:pPr>
            <a:r>
              <a:rPr lang="en-US" altLang="zh-CN" sz="1600" dirty="0">
                <a:solidFill>
                  <a:schemeClr val="tx1"/>
                </a:solidFill>
                <a:latin typeface="Microsoft YaHei UI" panose="020B0503020204020204" pitchFamily="34" charset="-122"/>
                <a:ea typeface="Microsoft YaHei UI" panose="020B0503020204020204" pitchFamily="34" charset="-122"/>
              </a:rPr>
              <a:t>a: total point after one day</a:t>
            </a:r>
          </a:p>
          <a:p>
            <a:pPr marL="342900" indent="-342900">
              <a:lnSpc>
                <a:spcPct val="150000"/>
              </a:lnSpc>
              <a:buFont typeface="Wingdings" panose="05000000000000000000" pitchFamily="2" charset="2"/>
              <a:buChar char="ü"/>
            </a:pPr>
            <a:r>
              <a:rPr lang="en-US" altLang="zh-CN" sz="1600" dirty="0">
                <a:solidFill>
                  <a:schemeClr val="tx1"/>
                </a:solidFill>
                <a:latin typeface="Microsoft YaHei UI" panose="020B0503020204020204" pitchFamily="34" charset="-122"/>
                <a:ea typeface="Microsoft YaHei UI" panose="020B0503020204020204" pitchFamily="34" charset="-122"/>
              </a:rPr>
              <a:t>d: point for current level of user</a:t>
            </a:r>
          </a:p>
        </p:txBody>
      </p:sp>
    </p:spTree>
    <p:extLst>
      <p:ext uri="{BB962C8B-B14F-4D97-AF65-F5344CB8AC3E}">
        <p14:creationId xmlns:p14="http://schemas.microsoft.com/office/powerpoint/2010/main" val="938683181"/>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xEl>
                                              <p:pRg st="0" end="0"/>
                                            </p:txEl>
                                          </p:spTgt>
                                        </p:tgtEl>
                                        <p:attrNameLst>
                                          <p:attrName>style.visibility</p:attrName>
                                        </p:attrNameLst>
                                      </p:cBhvr>
                                      <p:to>
                                        <p:strVal val="visible"/>
                                      </p:to>
                                    </p:set>
                                    <p:animEffect transition="in" filter="fade">
                                      <p:cBhvr>
                                        <p:cTn id="13" dur="500"/>
                                        <p:tgtEl>
                                          <p:spTgt spid="27">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xEl>
                                              <p:pRg st="1" end="1"/>
                                            </p:txEl>
                                          </p:spTgt>
                                        </p:tgtEl>
                                        <p:attrNameLst>
                                          <p:attrName>style.visibility</p:attrName>
                                        </p:attrNameLst>
                                      </p:cBhvr>
                                      <p:to>
                                        <p:strVal val="visible"/>
                                      </p:to>
                                    </p:set>
                                    <p:animEffect transition="in" filter="fade">
                                      <p:cBhvr>
                                        <p:cTn id="19" dur="500"/>
                                        <p:tgtEl>
                                          <p:spTgt spid="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ctr">
              <a:defRPr/>
            </a:pPr>
            <a:r>
              <a:rPr lang="en-US" altLang="ja-JP" sz="300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 Algorithm</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pic>
        <p:nvPicPr>
          <p:cNvPr id="11" name="Picture 10"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extLst>
                  <p:ext uri="{D42A27DB-BD31-4B8C-83A1-F6EECF244321}">
                    <p14:modId xmlns:p14="http://schemas.microsoft.com/office/powerpoint/2010/main" val="350293227"/>
                  </p:ext>
                </p:extLst>
              </p:nvPr>
            </p:nvGraphicFramePr>
            <p:xfrm>
              <a:off x="1745083" y="1433697"/>
              <a:ext cx="7636585" cy="512570"/>
            </p:xfrm>
            <a:graphic>
              <a:graphicData uri="http://schemas.openxmlformats.org/drawingml/2006/table">
                <a:tbl>
                  <a:tblPr>
                    <a:tableStyleId>{5C22544A-7EE6-4342-B048-85BDC9FD1C3A}</a:tableStyleId>
                  </a:tblPr>
                  <a:tblGrid>
                    <a:gridCol w="7636585">
                      <a:extLst>
                        <a:ext uri="{9D8B030D-6E8A-4147-A177-3AD203B41FA5}">
                          <a16:colId xmlns:a16="http://schemas.microsoft.com/office/drawing/2014/main" val="20000"/>
                        </a:ext>
                      </a:extLst>
                    </a:gridCol>
                  </a:tblGrid>
                  <a:tr h="512570">
                    <a:tc>
                      <a:txBody>
                        <a:bodyPr/>
                        <a:lstStyle/>
                        <a:p>
                          <a:pPr algn="ctr">
                            <a:lnSpc>
                              <a:spcPct val="107000"/>
                            </a:lnSpc>
                            <a:spcBef>
                              <a:spcPts val="1800"/>
                            </a:spcBef>
                            <a:spcAft>
                              <a:spcPts val="400"/>
                            </a:spcAft>
                          </a:pPr>
                          <a14:m>
                            <m:oMath xmlns:m="http://schemas.openxmlformats.org/officeDocument/2006/math">
                              <m:r>
                                <a:rPr lang="en-US" sz="3000" smtClean="0">
                                  <a:effectLst/>
                                  <a:latin typeface="Cambria Math" panose="02040503050406030204" pitchFamily="18" charset="0"/>
                                </a:rPr>
                                <m:t>𝒇</m:t>
                              </m:r>
                              <m:d>
                                <m:dPr>
                                  <m:ctrlPr>
                                    <a:rPr lang="en-US" sz="3000" i="1">
                                      <a:effectLst/>
                                      <a:latin typeface="Cambria Math" panose="02040503050406030204" pitchFamily="18" charset="0"/>
                                    </a:rPr>
                                  </m:ctrlPr>
                                </m:dPr>
                                <m:e>
                                  <m:r>
                                    <a:rPr lang="en-US" sz="3000">
                                      <a:effectLst/>
                                      <a:latin typeface="Cambria Math" panose="02040503050406030204" pitchFamily="18" charset="0"/>
                                    </a:rPr>
                                    <m:t>𝒙</m:t>
                                  </m:r>
                                </m:e>
                              </m:d>
                              <m:r>
                                <a:rPr lang="en-US" sz="3000">
                                  <a:effectLst/>
                                  <a:latin typeface="Cambria Math" panose="02040503050406030204" pitchFamily="18" charset="0"/>
                                </a:rPr>
                                <m:t>=</m:t>
                              </m:r>
                              <m:r>
                                <m:rPr>
                                  <m:sty m:val="p"/>
                                </m:rPr>
                                <a:rPr lang="en-US" sz="3000" b="0" i="0" smtClean="0">
                                  <a:solidFill>
                                    <a:srgbClr val="FF0000"/>
                                  </a:solidFill>
                                  <a:effectLst/>
                                  <a:latin typeface="Cambria Math" panose="02040503050406030204" pitchFamily="18" charset="0"/>
                                </a:rPr>
                                <m:t>a</m:t>
                              </m:r>
                              <m:d>
                                <m:dPr>
                                  <m:ctrlPr>
                                    <a:rPr lang="en-US" sz="3000" b="0" i="1" smtClean="0">
                                      <a:solidFill>
                                        <a:srgbClr val="FF0000"/>
                                      </a:solidFill>
                                      <a:effectLst/>
                                      <a:latin typeface="Cambria Math" panose="02040503050406030204" pitchFamily="18" charset="0"/>
                                    </a:rPr>
                                  </m:ctrlPr>
                                </m:dPr>
                                <m:e>
                                  <m:r>
                                    <m:rPr>
                                      <m:sty m:val="p"/>
                                    </m:rPr>
                                    <a:rPr lang="en-US" sz="3000" b="0" i="0" smtClean="0">
                                      <a:solidFill>
                                        <a:srgbClr val="FF0000"/>
                                      </a:solidFill>
                                      <a:effectLst/>
                                      <a:latin typeface="Cambria Math" panose="02040503050406030204" pitchFamily="18" charset="0"/>
                                    </a:rPr>
                                    <m:t>x</m:t>
                                  </m:r>
                                </m:e>
                              </m:d>
                              <m:r>
                                <a:rPr lang="en-US" sz="3000" b="0" i="0" smtClean="0">
                                  <a:solidFill>
                                    <a:schemeClr val="tx1"/>
                                  </a:solidFill>
                                  <a:effectLst/>
                                  <a:latin typeface="Cambria Math" panose="02040503050406030204" pitchFamily="18" charset="0"/>
                                </a:rPr>
                                <m:t>+</m:t>
                              </m:r>
                              <m:r>
                                <m:rPr>
                                  <m:sty m:val="p"/>
                                </m:rPr>
                                <a:rPr lang="en-US" sz="3000" b="0" i="0" smtClean="0">
                                  <a:effectLst/>
                                  <a:latin typeface="Cambria Math" panose="02040503050406030204" pitchFamily="18" charset="0"/>
                                </a:rPr>
                                <m:t>b</m:t>
                              </m:r>
                            </m:oMath>
                          </a14:m>
                          <a:r>
                            <a:rPr lang="en-US" sz="3000" dirty="0">
                              <a:effectLst/>
                              <a:latin typeface="Cambria" panose="02040503050406030204" pitchFamily="18" charset="0"/>
                            </a:rPr>
                            <a:t> </a:t>
                          </a:r>
                          <a14:m>
                            <m:oMath xmlns:m="http://schemas.openxmlformats.org/officeDocument/2006/math">
                              <m:r>
                                <a:rPr lang="en-US" sz="3000">
                                  <a:effectLst/>
                                  <a:latin typeface="Cambria Math" panose="02040503050406030204" pitchFamily="18" charset="0"/>
                                </a:rPr>
                                <m:t>     ∀</m:t>
                              </m:r>
                              <m:r>
                                <a:rPr lang="en-US" sz="3000">
                                  <a:effectLst/>
                                  <a:latin typeface="Cambria Math" panose="02040503050406030204" pitchFamily="18" charset="0"/>
                                </a:rPr>
                                <m:t>𝒙</m:t>
                              </m:r>
                              <m:r>
                                <a:rPr lang="en-US" sz="3000">
                                  <a:effectLst/>
                                  <a:latin typeface="Cambria Math" panose="02040503050406030204" pitchFamily="18" charset="0"/>
                                </a:rPr>
                                <m:t> ∈{</m:t>
                              </m:r>
                              <m:r>
                                <m:rPr>
                                  <m:sty m:val="p"/>
                                </m:rPr>
                                <a:rPr lang="en-US" sz="3000" b="0" i="0" smtClean="0">
                                  <a:effectLst/>
                                  <a:latin typeface="Cambria Math" panose="02040503050406030204" pitchFamily="18" charset="0"/>
                                </a:rPr>
                                <m:t>n</m:t>
                              </m:r>
                              <m:r>
                                <a:rPr lang="en-US" sz="3000">
                                  <a:effectLst/>
                                  <a:latin typeface="Cambria Math" panose="02040503050406030204" pitchFamily="18" charset="0"/>
                                </a:rPr>
                                <m:t>}</m:t>
                              </m:r>
                            </m:oMath>
                          </a14:m>
                          <a:endParaRPr lang="en-US" sz="3000" i="1" dirty="0">
                            <a:solidFill>
                              <a:srgbClr val="666666"/>
                            </a:solidFill>
                            <a:effectLst/>
                            <a:latin typeface="Cambria" panose="02040503050406030204" pitchFamily="18" charset="0"/>
                            <a:ea typeface="Georgia" panose="02040502050405020303" pitchFamily="18" charset="0"/>
                            <a:cs typeface="Georgia" panose="02040502050405020303" pitchFamily="18" charset="0"/>
                          </a:endParaRPr>
                        </a:p>
                      </a:txBody>
                      <a:tcPr marL="68580" marR="68580" marT="0" marB="0"/>
                    </a:tc>
                    <a:extLst>
                      <a:ext uri="{0D108BD9-81ED-4DB2-BD59-A6C34878D82A}">
                        <a16:rowId xmlns:a16="http://schemas.microsoft.com/office/drawing/2014/main" val="10000"/>
                      </a:ext>
                    </a:extLst>
                  </a:tr>
                </a:tbl>
              </a:graphicData>
            </a:graphic>
          </p:graphicFrame>
        </mc:Choice>
        <mc:Fallback xmlns="">
          <p:graphicFrame>
            <p:nvGraphicFramePr>
              <p:cNvPr id="13" name="Table 12"/>
              <p:cNvGraphicFramePr>
                <a:graphicFrameLocks noGrp="1"/>
              </p:cNvGraphicFramePr>
              <p:nvPr>
                <p:extLst>
                  <p:ext uri="{D42A27DB-BD31-4B8C-83A1-F6EECF244321}">
                    <p14:modId xmlns:p14="http://schemas.microsoft.com/office/powerpoint/2010/main" val="350293227"/>
                  </p:ext>
                </p:extLst>
              </p:nvPr>
            </p:nvGraphicFramePr>
            <p:xfrm>
              <a:off x="1745083" y="1433697"/>
              <a:ext cx="7636585" cy="512570"/>
            </p:xfrm>
            <a:graphic>
              <a:graphicData uri="http://schemas.openxmlformats.org/drawingml/2006/table">
                <a:tbl>
                  <a:tblPr>
                    <a:tableStyleId>{5C22544A-7EE6-4342-B048-85BDC9FD1C3A}</a:tableStyleId>
                  </a:tblPr>
                  <a:tblGrid>
                    <a:gridCol w="7636585">
                      <a:extLst>
                        <a:ext uri="{9D8B030D-6E8A-4147-A177-3AD203B41FA5}">
                          <a16:colId xmlns="" xmlns:a16="http://schemas.microsoft.com/office/drawing/2014/main" xmlns:a14="http://schemas.microsoft.com/office/drawing/2010/main" val="20000"/>
                        </a:ext>
                      </a:extLst>
                    </a:gridCol>
                  </a:tblGrid>
                  <a:tr h="512570">
                    <a:tc>
                      <a:txBody>
                        <a:bodyPr/>
                        <a:lstStyle/>
                        <a:p>
                          <a:endParaRPr lang="en-US"/>
                        </a:p>
                      </a:txBody>
                      <a:tcPr marL="68580" marR="68580" marT="0" marB="0">
                        <a:blipFill rotWithShape="0">
                          <a:blip r:embed="rId5"/>
                          <a:stretch>
                            <a:fillRect l="-80" t="-1176" r="-239" b="-2353"/>
                          </a:stretch>
                        </a:blipFill>
                      </a:tcPr>
                    </a:tc>
                    <a:extLst>
                      <a:ext uri="{0D108BD9-81ED-4DB2-BD59-A6C34878D82A}">
                        <a16:rowId xmlns="" xmlns:a16="http://schemas.microsoft.com/office/drawing/2014/main" xmlns:a14="http://schemas.microsoft.com/office/drawing/2010/main" val="10000"/>
                      </a:ext>
                    </a:extLst>
                  </a:tr>
                </a:tbl>
              </a:graphicData>
            </a:graphic>
          </p:graphicFrame>
        </mc:Fallback>
      </mc:AlternateContent>
      <p:sp>
        <p:nvSpPr>
          <p:cNvPr id="24" name="TextBox 6">
            <a:extLst>
              <a:ext uri="{FF2B5EF4-FFF2-40B4-BE49-F238E27FC236}">
                <a16:creationId xmlns:a16="http://schemas.microsoft.com/office/drawing/2014/main" id="{9ECDCDDF-1F88-479E-94BC-95FA626A2CE4}"/>
              </a:ext>
            </a:extLst>
          </p:cNvPr>
          <p:cNvSpPr txBox="1"/>
          <p:nvPr/>
        </p:nvSpPr>
        <p:spPr>
          <a:xfrm>
            <a:off x="11723687" y="6467302"/>
            <a:ext cx="276453" cy="301109"/>
          </a:xfrm>
          <a:prstGeom prst="rect">
            <a:avLst/>
          </a:prstGeom>
          <a:noFill/>
        </p:spPr>
        <p:txBody>
          <a:bodyPr wrap="none" anchor="ctr">
            <a:normAutofit fontScale="85000" lnSpcReduction="20000"/>
          </a:bodyPr>
          <a:lstStyle/>
          <a:p>
            <a:r>
              <a:rPr lang="en-US" altLang="zh-CN" sz="2000">
                <a:solidFill>
                  <a:srgbClr val="746778"/>
                </a:solidFill>
                <a:latin typeface="Times New Roman" panose="02020603050405020304" pitchFamily="18" charset="0"/>
                <a:ea typeface="钟齐陈伟勋硬笔行书字库" panose="02010600030101010101" pitchFamily="2" charset="-122"/>
                <a:cs typeface="Times New Roman" panose="02020603050405020304" pitchFamily="18" charset="0"/>
                <a:sym typeface="+mn-lt"/>
              </a:rPr>
              <a:t>25</a:t>
            </a:r>
          </a:p>
        </p:txBody>
      </p:sp>
      <p:sp>
        <p:nvSpPr>
          <p:cNvPr id="6" name="TextBox 5"/>
          <p:cNvSpPr txBox="1"/>
          <p:nvPr/>
        </p:nvSpPr>
        <p:spPr>
          <a:xfrm>
            <a:off x="4140200" y="2806700"/>
            <a:ext cx="965200" cy="369332"/>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25" name="Rectangle 24"/>
              <p:cNvSpPr/>
              <p:nvPr/>
            </p:nvSpPr>
            <p:spPr>
              <a:xfrm>
                <a:off x="1848345" y="2578637"/>
                <a:ext cx="8651380" cy="568554"/>
              </a:xfrm>
              <a:prstGeom prst="rect">
                <a:avLst/>
              </a:prstGeom>
            </p:spPr>
            <p:txBody>
              <a:bodyPr wrap="square">
                <a:spAutoFit/>
              </a:bodyPr>
              <a:lstStyle/>
              <a:p>
                <a:pPr>
                  <a:lnSpc>
                    <a:spcPct val="106000"/>
                  </a:lnSpc>
                  <a:spcAft>
                    <a:spcPts val="800"/>
                  </a:spcAft>
                </a:pPr>
                <a:r>
                  <a:rPr lang="en-US" sz="2000" b="1" dirty="0">
                    <a:effectLst/>
                    <a:latin typeface="Cambria Math" panose="02040503050406030204" pitchFamily="18" charset="0"/>
                    <a:ea typeface="Cambria Math" panose="02040503050406030204" pitchFamily="18" charset="0"/>
                    <a:cs typeface="Times New Roman" panose="02020603050405020304" pitchFamily="18" charset="0"/>
                  </a:rPr>
                  <a:t>Open rate </a:t>
                </a:r>
                <a:r>
                  <a:rPr lang="en-US" sz="2000" b="1" dirty="0">
                    <a:effectLst/>
                    <a:latin typeface="Cambria" panose="02040503050406030204" pitchFamily="18" charset="0"/>
                    <a:ea typeface="游明朝" panose="02020400000000000000" pitchFamily="18" charset="-128"/>
                    <a:cs typeface="Times New Roman" panose="02020603050405020304" pitchFamily="18" charset="0"/>
                  </a:rPr>
                  <a:t>= </a:t>
                </a:r>
                <a14:m>
                  <m:oMath xmlns:m="http://schemas.openxmlformats.org/officeDocument/2006/math">
                    <m:f>
                      <m:fPr>
                        <m:ctrlPr>
                          <a:rPr lang="en-US" sz="2000" b="1" i="1">
                            <a:effectLst/>
                            <a:latin typeface="Cambria Math" panose="02040503050406030204" pitchFamily="18" charset="0"/>
                            <a:ea typeface="游明朝" panose="02020400000000000000" pitchFamily="18" charset="-128"/>
                            <a:cs typeface="Times New Roman" panose="02020603050405020304" pitchFamily="18" charset="0"/>
                          </a:rPr>
                        </m:ctrlPr>
                      </m:fPr>
                      <m:num>
                        <m:r>
                          <a:rPr lang="en-US" sz="2000" b="1" i="1">
                            <a:effectLst/>
                            <a:latin typeface="Cambria Math" panose="02040503050406030204" pitchFamily="18" charset="0"/>
                            <a:ea typeface="游明朝" panose="02020400000000000000" pitchFamily="18" charset="-128"/>
                            <a:cs typeface="Times New Roman" panose="02020603050405020304" pitchFamily="18" charset="0"/>
                          </a:rPr>
                          <m:t>𝐓𝐨𝐭𝐚𝐥</m:t>
                        </m:r>
                        <m:r>
                          <a:rPr lang="en-US" sz="2000" b="1">
                            <a:effectLst/>
                            <a:latin typeface="Cambria Math" panose="02040503050406030204" pitchFamily="18" charset="0"/>
                            <a:ea typeface="游明朝" panose="02020400000000000000" pitchFamily="18" charset="-128"/>
                            <a:cs typeface="Times New Roman" panose="02020603050405020304" pitchFamily="18" charset="0"/>
                          </a:rPr>
                          <m:t> </m:t>
                        </m:r>
                        <m:r>
                          <a:rPr lang="en-US" sz="2000" b="1" i="0" smtClean="0">
                            <a:effectLst/>
                            <a:latin typeface="Cambria Math" panose="02040503050406030204" pitchFamily="18" charset="0"/>
                            <a:ea typeface="游明朝" panose="02020400000000000000" pitchFamily="18" charset="-128"/>
                            <a:cs typeface="Times New Roman" panose="02020603050405020304" pitchFamily="18" charset="0"/>
                          </a:rPr>
                          <m:t>𝐨𝐩𝐞𝐧𝐬</m:t>
                        </m:r>
                        <m:r>
                          <a:rPr lang="en-US" sz="2000" b="1" i="0" smtClean="0">
                            <a:effectLst/>
                            <a:latin typeface="Cambria Math" panose="02040503050406030204" pitchFamily="18" charset="0"/>
                            <a:ea typeface="游明朝" panose="02020400000000000000" pitchFamily="18" charset="-128"/>
                            <a:cs typeface="Times New Roman" panose="02020603050405020304" pitchFamily="18" charset="0"/>
                          </a:rPr>
                          <m:t> </m:t>
                        </m:r>
                        <m:r>
                          <a:rPr lang="en-US" sz="2000" b="1" i="0" smtClean="0">
                            <a:effectLst/>
                            <a:latin typeface="Cambria Math" panose="02040503050406030204" pitchFamily="18" charset="0"/>
                            <a:ea typeface="游明朝" panose="02020400000000000000" pitchFamily="18" charset="-128"/>
                            <a:cs typeface="Times New Roman" panose="02020603050405020304" pitchFamily="18" charset="0"/>
                          </a:rPr>
                          <m:t>𝐢𝐧</m:t>
                        </m:r>
                        <m:r>
                          <a:rPr lang="en-US" sz="2000" b="1" i="0" smtClean="0">
                            <a:effectLst/>
                            <a:latin typeface="Cambria Math" panose="02040503050406030204" pitchFamily="18" charset="0"/>
                            <a:ea typeface="游明朝" panose="02020400000000000000" pitchFamily="18" charset="-128"/>
                            <a:cs typeface="Times New Roman" panose="02020603050405020304" pitchFamily="18" charset="0"/>
                          </a:rPr>
                          <m:t> </m:t>
                        </m:r>
                        <m:r>
                          <a:rPr lang="en-US" sz="2000" b="1" i="0" smtClean="0">
                            <a:effectLst/>
                            <a:latin typeface="Cambria Math" panose="02040503050406030204" pitchFamily="18" charset="0"/>
                            <a:ea typeface="游明朝" panose="02020400000000000000" pitchFamily="18" charset="-128"/>
                            <a:cs typeface="Times New Roman" panose="02020603050405020304" pitchFamily="18" charset="0"/>
                          </a:rPr>
                          <m:t>𝐨𝐧𝐞</m:t>
                        </m:r>
                        <m:r>
                          <a:rPr lang="en-US" sz="2000" b="1" i="0" smtClean="0">
                            <a:effectLst/>
                            <a:latin typeface="Cambria Math" panose="02040503050406030204" pitchFamily="18" charset="0"/>
                            <a:ea typeface="游明朝" panose="02020400000000000000" pitchFamily="18" charset="-128"/>
                            <a:cs typeface="Times New Roman" panose="02020603050405020304" pitchFamily="18" charset="0"/>
                          </a:rPr>
                          <m:t> </m:t>
                        </m:r>
                        <m:r>
                          <a:rPr lang="en-US" sz="2000" b="1" i="0" smtClean="0">
                            <a:effectLst/>
                            <a:latin typeface="Cambria Math" panose="02040503050406030204" pitchFamily="18" charset="0"/>
                            <a:ea typeface="游明朝" panose="02020400000000000000" pitchFamily="18" charset="-128"/>
                            <a:cs typeface="Times New Roman" panose="02020603050405020304" pitchFamily="18" charset="0"/>
                          </a:rPr>
                          <m:t>𝐝𝐚𝐲</m:t>
                        </m:r>
                      </m:num>
                      <m:den>
                        <m:r>
                          <a:rPr lang="en-US" sz="2000" b="1" i="1">
                            <a:effectLst/>
                            <a:latin typeface="Cambria Math" panose="02040503050406030204" pitchFamily="18" charset="0"/>
                            <a:ea typeface="游明朝" panose="02020400000000000000" pitchFamily="18" charset="-128"/>
                            <a:cs typeface="Times New Roman" panose="02020603050405020304" pitchFamily="18" charset="0"/>
                          </a:rPr>
                          <m:t>𝐓𝐨𝐭𝐚𝐥</m:t>
                        </m:r>
                        <m:r>
                          <a:rPr lang="en-US" sz="2000" b="1">
                            <a:effectLst/>
                            <a:latin typeface="Cambria Math" panose="02040503050406030204" pitchFamily="18" charset="0"/>
                            <a:ea typeface="游明朝" panose="02020400000000000000" pitchFamily="18" charset="-128"/>
                            <a:cs typeface="Times New Roman" panose="02020603050405020304" pitchFamily="18" charset="0"/>
                          </a:rPr>
                          <m:t> </m:t>
                        </m:r>
                        <m:r>
                          <a:rPr lang="en-US" sz="2000" b="1" i="0" smtClean="0">
                            <a:effectLst/>
                            <a:latin typeface="Cambria Math" panose="02040503050406030204" pitchFamily="18" charset="0"/>
                            <a:ea typeface="游明朝" panose="02020400000000000000" pitchFamily="18" charset="-128"/>
                            <a:cs typeface="Times New Roman" panose="02020603050405020304" pitchFamily="18" charset="0"/>
                          </a:rPr>
                          <m:t>𝐞𝐦𝐚𝐢𝐥𝐬</m:t>
                        </m:r>
                        <m:r>
                          <a:rPr lang="en-US" sz="2000" b="1" i="0" smtClean="0">
                            <a:effectLst/>
                            <a:latin typeface="Cambria Math" panose="02040503050406030204" pitchFamily="18" charset="0"/>
                            <a:ea typeface="游明朝" panose="02020400000000000000" pitchFamily="18" charset="-128"/>
                            <a:cs typeface="Times New Roman" panose="02020603050405020304" pitchFamily="18" charset="0"/>
                          </a:rPr>
                          <m:t> </m:t>
                        </m:r>
                        <m:r>
                          <a:rPr lang="en-US" sz="2000" b="1" i="0" smtClean="0">
                            <a:effectLst/>
                            <a:latin typeface="Cambria Math" panose="02040503050406030204" pitchFamily="18" charset="0"/>
                            <a:ea typeface="游明朝" panose="02020400000000000000" pitchFamily="18" charset="-128"/>
                            <a:cs typeface="Times New Roman" panose="02020603050405020304" pitchFamily="18" charset="0"/>
                          </a:rPr>
                          <m:t>𝐭𝐡𝐚𝐭</m:t>
                        </m:r>
                        <m:r>
                          <a:rPr lang="en-US" sz="2000" b="1" i="0" smtClean="0">
                            <a:effectLst/>
                            <a:latin typeface="Cambria Math" panose="02040503050406030204" pitchFamily="18" charset="0"/>
                            <a:ea typeface="游明朝" panose="02020400000000000000" pitchFamily="18" charset="-128"/>
                            <a:cs typeface="Times New Roman" panose="02020603050405020304" pitchFamily="18" charset="0"/>
                          </a:rPr>
                          <m:t> </m:t>
                        </m:r>
                        <m:r>
                          <a:rPr lang="en-US" sz="2000" b="1" i="0" smtClean="0">
                            <a:effectLst/>
                            <a:latin typeface="Cambria Math" panose="02040503050406030204" pitchFamily="18" charset="0"/>
                            <a:ea typeface="游明朝" panose="02020400000000000000" pitchFamily="18" charset="-128"/>
                            <a:cs typeface="Times New Roman" panose="02020603050405020304" pitchFamily="18" charset="0"/>
                          </a:rPr>
                          <m:t>𝐮𝐬𝐞𝐫</m:t>
                        </m:r>
                        <m:r>
                          <a:rPr lang="en-US" sz="2000" b="1" i="0" smtClean="0">
                            <a:effectLst/>
                            <a:latin typeface="Cambria Math" panose="02040503050406030204" pitchFamily="18" charset="0"/>
                            <a:ea typeface="游明朝" panose="02020400000000000000" pitchFamily="18" charset="-128"/>
                            <a:cs typeface="Times New Roman" panose="02020603050405020304" pitchFamily="18" charset="0"/>
                          </a:rPr>
                          <m:t> </m:t>
                        </m:r>
                        <m:r>
                          <a:rPr lang="en-US" sz="2000" b="1" i="0" smtClean="0">
                            <a:effectLst/>
                            <a:latin typeface="Cambria Math" panose="02040503050406030204" pitchFamily="18" charset="0"/>
                            <a:ea typeface="游明朝" panose="02020400000000000000" pitchFamily="18" charset="-128"/>
                            <a:cs typeface="Times New Roman" panose="02020603050405020304" pitchFamily="18" charset="0"/>
                          </a:rPr>
                          <m:t>𝐫𝐞𝐜𝐞𝐢𝐯𝐞</m:t>
                        </m:r>
                      </m:den>
                    </m:f>
                  </m:oMath>
                </a14:m>
                <a:endParaRPr lang="en-US" sz="2000" b="1" dirty="0">
                  <a:effectLst/>
                  <a:latin typeface="Cambria" panose="02040503050406030204" pitchFamily="18" charset="0"/>
                  <a:ea typeface="Cambria" panose="02040503050406030204" pitchFamily="18" charset="0"/>
                  <a:cs typeface="Cambria" panose="02040503050406030204" pitchFamily="18" charset="0"/>
                </a:endParaRPr>
              </a:p>
            </p:txBody>
          </p:sp>
        </mc:Choice>
        <mc:Fallback xmlns="">
          <p:sp>
            <p:nvSpPr>
              <p:cNvPr id="25" name="Rectangle 24"/>
              <p:cNvSpPr>
                <a:spLocks noRot="1" noChangeAspect="1" noMove="1" noResize="1" noEditPoints="1" noAdjustHandles="1" noChangeArrowheads="1" noChangeShapeType="1" noTextEdit="1"/>
              </p:cNvSpPr>
              <p:nvPr/>
            </p:nvSpPr>
            <p:spPr>
              <a:xfrm>
                <a:off x="1848345" y="2578637"/>
                <a:ext cx="8651380" cy="568554"/>
              </a:xfrm>
              <a:prstGeom prst="rect">
                <a:avLst/>
              </a:prstGeom>
              <a:blipFill rotWithShape="0">
                <a:blip r:embed="rId6"/>
                <a:stretch>
                  <a:fillRect l="-705" b="-5376"/>
                </a:stretch>
              </a:blipFill>
            </p:spPr>
            <p:txBody>
              <a:bodyPr/>
              <a:lstStyle/>
              <a:p>
                <a:r>
                  <a:rPr lang="en-US">
                    <a:noFill/>
                  </a:rPr>
                  <a:t> </a:t>
                </a:r>
              </a:p>
            </p:txBody>
          </p:sp>
        </mc:Fallback>
      </mc:AlternateContent>
      <p:sp>
        <p:nvSpPr>
          <p:cNvPr id="12" name="TextBox 11"/>
          <p:cNvSpPr txBox="1"/>
          <p:nvPr/>
        </p:nvSpPr>
        <p:spPr>
          <a:xfrm>
            <a:off x="3365500" y="4457700"/>
            <a:ext cx="45719" cy="369332"/>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26" name="Rectangle 25"/>
              <p:cNvSpPr/>
              <p:nvPr/>
            </p:nvSpPr>
            <p:spPr>
              <a:xfrm>
                <a:off x="1657459" y="4156182"/>
                <a:ext cx="8796192" cy="623184"/>
              </a:xfrm>
              <a:prstGeom prst="rect">
                <a:avLst/>
              </a:prstGeom>
            </p:spPr>
            <p:txBody>
              <a:bodyPr wrap="square">
                <a:spAutoFit/>
              </a:bodyPr>
              <a:lstStyle/>
              <a:p>
                <a:pPr>
                  <a:lnSpc>
                    <a:spcPct val="106000"/>
                  </a:lnSpc>
                  <a:spcAft>
                    <a:spcPts val="800"/>
                  </a:spcAft>
                </a:pPr>
                <a:r>
                  <a:rPr lang="en-US" sz="2000" b="1" dirty="0">
                    <a:latin typeface="Cambria Math" panose="02040503050406030204" pitchFamily="18" charset="0"/>
                    <a:ea typeface="Cambria Math" panose="02040503050406030204" pitchFamily="18" charset="0"/>
                    <a:cs typeface="Times New Roman" panose="02020603050405020304" pitchFamily="18" charset="0"/>
                  </a:rPr>
                  <a:t>C</a:t>
                </a:r>
                <a14:m>
                  <m:oMath xmlns:m="http://schemas.openxmlformats.org/officeDocument/2006/math">
                    <m:r>
                      <a:rPr lang="en-US" sz="2000" b="1" i="0" smtClean="0">
                        <a:latin typeface="Cambria Math" panose="02040503050406030204" pitchFamily="18" charset="0"/>
                        <a:ea typeface="Cambria Math" panose="02040503050406030204" pitchFamily="18" charset="0"/>
                        <a:cs typeface="Times New Roman" panose="02020603050405020304" pitchFamily="18" charset="0"/>
                      </a:rPr>
                      <m:t>𝐥𝐢𝐜𝐤</m:t>
                    </m:r>
                    <m:r>
                      <a:rPr lang="en-US" sz="2000" b="1" i="0"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1" i="0" smtClean="0">
                        <a:latin typeface="Cambria Math" panose="02040503050406030204" pitchFamily="18" charset="0"/>
                        <a:ea typeface="Cambria Math" panose="02040503050406030204" pitchFamily="18" charset="0"/>
                        <a:cs typeface="Times New Roman" panose="02020603050405020304" pitchFamily="18" charset="0"/>
                      </a:rPr>
                      <m:t>𝐫𝐚𝐭𝐞</m:t>
                    </m:r>
                    <m:r>
                      <a:rPr lang="en-US" sz="2000" b="1" i="1">
                        <a:latin typeface="Cambria Math" panose="02040503050406030204" pitchFamily="18" charset="0"/>
                        <a:ea typeface="Cambria Math" panose="02040503050406030204" pitchFamily="18" charset="0"/>
                        <a:cs typeface="Times New Roman" panose="02020603050405020304" pitchFamily="18" charset="0"/>
                      </a:rPr>
                      <m:t> </m:t>
                    </m:r>
                  </m:oMath>
                </a14:m>
                <a:r>
                  <a:rPr lang="en-US" sz="2000" b="1" dirty="0">
                    <a:effectLst/>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lang="en-US" sz="2000" b="1" i="1">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sz="2000" b="1" i="0" smtClean="0">
                            <a:effectLst/>
                            <a:latin typeface="Cambria Math" panose="02040503050406030204" pitchFamily="18" charset="0"/>
                            <a:ea typeface="Cambria Math" panose="02040503050406030204" pitchFamily="18" charset="0"/>
                            <a:cs typeface="Times New Roman" panose="02020603050405020304" pitchFamily="18" charset="0"/>
                          </a:rPr>
                          <m:t>Total</m:t>
                        </m:r>
                        <m:r>
                          <m:rPr>
                            <m:nor/>
                          </m:rPr>
                          <a:rPr lang="en-US" sz="2000" b="1" i="0" smtClean="0">
                            <a:effectLst/>
                            <a:latin typeface="Cambria Math" panose="02040503050406030204" pitchFamily="18" charset="0"/>
                            <a:ea typeface="Cambria Math" panose="02040503050406030204" pitchFamily="18" charset="0"/>
                            <a:cs typeface="Times New Roman" panose="02020603050405020304" pitchFamily="18" charset="0"/>
                          </a:rPr>
                          <m:t> </m:t>
                        </m:r>
                        <m:r>
                          <m:rPr>
                            <m:nor/>
                          </m:rPr>
                          <a:rPr lang="en-US" sz="2000" b="1" i="0" smtClean="0">
                            <a:effectLst/>
                            <a:latin typeface="Cambria Math" panose="02040503050406030204" pitchFamily="18" charset="0"/>
                            <a:ea typeface="Cambria Math" panose="02040503050406030204" pitchFamily="18" charset="0"/>
                            <a:cs typeface="Times New Roman" panose="02020603050405020304" pitchFamily="18" charset="0"/>
                          </a:rPr>
                          <m:t>clicks</m:t>
                        </m:r>
                        <m:r>
                          <m:rPr>
                            <m:nor/>
                          </m:rPr>
                          <a:rPr lang="en-US" sz="2000" b="1" i="0" smtClean="0">
                            <a:effectLst/>
                            <a:latin typeface="Cambria Math" panose="02040503050406030204" pitchFamily="18" charset="0"/>
                            <a:ea typeface="Cambria Math" panose="02040503050406030204" pitchFamily="18" charset="0"/>
                            <a:cs typeface="Times New Roman" panose="02020603050405020304" pitchFamily="18" charset="0"/>
                          </a:rPr>
                          <m:t> </m:t>
                        </m:r>
                        <m:r>
                          <m:rPr>
                            <m:nor/>
                          </m:rPr>
                          <a:rPr lang="en-US" sz="2000" b="1" i="0" smtClean="0">
                            <a:effectLst/>
                            <a:latin typeface="Cambria Math" panose="02040503050406030204" pitchFamily="18" charset="0"/>
                            <a:ea typeface="Cambria Math" panose="02040503050406030204" pitchFamily="18" charset="0"/>
                            <a:cs typeface="Times New Roman" panose="02020603050405020304" pitchFamily="18" charset="0"/>
                          </a:rPr>
                          <m:t>in</m:t>
                        </m:r>
                        <m:r>
                          <m:rPr>
                            <m:nor/>
                          </m:rPr>
                          <a:rPr lang="en-US" sz="2000" b="1" i="0" smtClean="0">
                            <a:effectLst/>
                            <a:latin typeface="Cambria Math" panose="02040503050406030204" pitchFamily="18" charset="0"/>
                            <a:ea typeface="Cambria Math" panose="02040503050406030204" pitchFamily="18" charset="0"/>
                            <a:cs typeface="Times New Roman" panose="02020603050405020304" pitchFamily="18" charset="0"/>
                          </a:rPr>
                          <m:t> </m:t>
                        </m:r>
                        <m:r>
                          <m:rPr>
                            <m:nor/>
                          </m:rPr>
                          <a:rPr lang="en-US" sz="2000" b="1" i="0" smtClean="0">
                            <a:effectLst/>
                            <a:latin typeface="Cambria Math" panose="02040503050406030204" pitchFamily="18" charset="0"/>
                            <a:ea typeface="Cambria Math" panose="02040503050406030204" pitchFamily="18" charset="0"/>
                            <a:cs typeface="Times New Roman" panose="02020603050405020304" pitchFamily="18" charset="0"/>
                          </a:rPr>
                          <m:t>one</m:t>
                        </m:r>
                        <m:r>
                          <m:rPr>
                            <m:nor/>
                          </m:rPr>
                          <a:rPr lang="en-US" sz="2000" b="1" i="0" smtClean="0">
                            <a:effectLst/>
                            <a:latin typeface="Cambria Math" panose="02040503050406030204" pitchFamily="18" charset="0"/>
                            <a:ea typeface="Cambria Math" panose="02040503050406030204" pitchFamily="18" charset="0"/>
                            <a:cs typeface="Times New Roman" panose="02020603050405020304" pitchFamily="18" charset="0"/>
                          </a:rPr>
                          <m:t> </m:t>
                        </m:r>
                        <m:r>
                          <m:rPr>
                            <m:nor/>
                          </m:rPr>
                          <a:rPr lang="en-US" sz="2000" b="1" i="0" smtClean="0">
                            <a:effectLst/>
                            <a:latin typeface="Cambria Math" panose="02040503050406030204" pitchFamily="18" charset="0"/>
                            <a:ea typeface="Cambria Math" panose="02040503050406030204" pitchFamily="18" charset="0"/>
                            <a:cs typeface="Times New Roman" panose="02020603050405020304" pitchFamily="18" charset="0"/>
                          </a:rPr>
                          <m:t>day</m:t>
                        </m:r>
                      </m:num>
                      <m:den>
                        <m:r>
                          <a:rPr lang="en-US" sz="2000" b="1" i="1">
                            <a:latin typeface="Cambria Math" panose="02040503050406030204" pitchFamily="18" charset="0"/>
                            <a:ea typeface="游明朝" panose="02020400000000000000" pitchFamily="18" charset="-128"/>
                            <a:cs typeface="Times New Roman" panose="02020603050405020304" pitchFamily="18" charset="0"/>
                          </a:rPr>
                          <m:t>𝐓𝐨𝐭𝐚𝐥</m:t>
                        </m:r>
                        <m:r>
                          <a:rPr lang="en-US" sz="2000" b="1">
                            <a:latin typeface="Cambria Math" panose="02040503050406030204" pitchFamily="18" charset="0"/>
                            <a:ea typeface="游明朝" panose="02020400000000000000" pitchFamily="18" charset="-128"/>
                            <a:cs typeface="Times New Roman" panose="02020603050405020304" pitchFamily="18" charset="0"/>
                          </a:rPr>
                          <m:t> </m:t>
                        </m:r>
                        <m:r>
                          <a:rPr lang="en-US" sz="2000" b="1">
                            <a:latin typeface="Cambria Math" panose="02040503050406030204" pitchFamily="18" charset="0"/>
                            <a:ea typeface="游明朝" panose="02020400000000000000" pitchFamily="18" charset="-128"/>
                            <a:cs typeface="Times New Roman" panose="02020603050405020304" pitchFamily="18" charset="0"/>
                          </a:rPr>
                          <m:t>𝐞𝐦𝐚𝐢𝐥𝐬</m:t>
                        </m:r>
                        <m:r>
                          <a:rPr lang="en-US" sz="2000" b="1">
                            <a:latin typeface="Cambria Math" panose="02040503050406030204" pitchFamily="18" charset="0"/>
                            <a:ea typeface="游明朝" panose="02020400000000000000" pitchFamily="18" charset="-128"/>
                            <a:cs typeface="Times New Roman" panose="02020603050405020304" pitchFamily="18" charset="0"/>
                          </a:rPr>
                          <m:t> </m:t>
                        </m:r>
                        <m:r>
                          <a:rPr lang="en-US" sz="2000" b="1">
                            <a:latin typeface="Cambria Math" panose="02040503050406030204" pitchFamily="18" charset="0"/>
                            <a:ea typeface="游明朝" panose="02020400000000000000" pitchFamily="18" charset="-128"/>
                            <a:cs typeface="Times New Roman" panose="02020603050405020304" pitchFamily="18" charset="0"/>
                          </a:rPr>
                          <m:t>𝐭𝐡𝐚𝐭</m:t>
                        </m:r>
                        <m:r>
                          <a:rPr lang="en-US" sz="2000" b="1">
                            <a:latin typeface="Cambria Math" panose="02040503050406030204" pitchFamily="18" charset="0"/>
                            <a:ea typeface="游明朝" panose="02020400000000000000" pitchFamily="18" charset="-128"/>
                            <a:cs typeface="Times New Roman" panose="02020603050405020304" pitchFamily="18" charset="0"/>
                          </a:rPr>
                          <m:t> </m:t>
                        </m:r>
                        <m:r>
                          <a:rPr lang="en-US" sz="2000" b="1">
                            <a:latin typeface="Cambria Math" panose="02040503050406030204" pitchFamily="18" charset="0"/>
                            <a:ea typeface="游明朝" panose="02020400000000000000" pitchFamily="18" charset="-128"/>
                            <a:cs typeface="Times New Roman" panose="02020603050405020304" pitchFamily="18" charset="0"/>
                          </a:rPr>
                          <m:t>𝐮𝐬𝐞𝐫</m:t>
                        </m:r>
                        <m:r>
                          <a:rPr lang="en-US" sz="2000" b="1">
                            <a:latin typeface="Cambria Math" panose="02040503050406030204" pitchFamily="18" charset="0"/>
                            <a:ea typeface="游明朝" panose="02020400000000000000" pitchFamily="18" charset="-128"/>
                            <a:cs typeface="Times New Roman" panose="02020603050405020304" pitchFamily="18" charset="0"/>
                          </a:rPr>
                          <m:t> </m:t>
                        </m:r>
                        <m:r>
                          <a:rPr lang="en-US" sz="2000" b="1">
                            <a:latin typeface="Cambria Math" panose="02040503050406030204" pitchFamily="18" charset="0"/>
                            <a:ea typeface="游明朝" panose="02020400000000000000" pitchFamily="18" charset="-128"/>
                            <a:cs typeface="Times New Roman" panose="02020603050405020304" pitchFamily="18" charset="0"/>
                          </a:rPr>
                          <m:t>𝐫𝐞𝐜𝐞𝐢𝐯𝐞</m:t>
                        </m:r>
                      </m:den>
                    </m:f>
                  </m:oMath>
                </a14:m>
                <a:endParaRPr lang="en-US" sz="2000" b="1" dirty="0">
                  <a:effectLst/>
                  <a:latin typeface="Cambria Math" panose="02040503050406030204" pitchFamily="18" charset="0"/>
                  <a:ea typeface="Cambria Math" panose="02040503050406030204" pitchFamily="18" charset="0"/>
                  <a:cs typeface="Cambria" panose="02040503050406030204" pitchFamily="18" charset="0"/>
                </a:endParaRPr>
              </a:p>
            </p:txBody>
          </p:sp>
        </mc:Choice>
        <mc:Fallback xmlns="">
          <p:sp>
            <p:nvSpPr>
              <p:cNvPr id="26" name="Rectangle 25"/>
              <p:cNvSpPr>
                <a:spLocks noRot="1" noChangeAspect="1" noMove="1" noResize="1" noEditPoints="1" noAdjustHandles="1" noChangeArrowheads="1" noChangeShapeType="1" noTextEdit="1"/>
              </p:cNvSpPr>
              <p:nvPr/>
            </p:nvSpPr>
            <p:spPr>
              <a:xfrm>
                <a:off x="1657459" y="4156182"/>
                <a:ext cx="8796192" cy="623184"/>
              </a:xfrm>
              <a:prstGeom prst="rect">
                <a:avLst/>
              </a:prstGeom>
              <a:blipFill rotWithShape="0">
                <a:blip r:embed="rId7"/>
                <a:stretch>
                  <a:fillRect l="-762" b="-3922"/>
                </a:stretch>
              </a:blipFill>
            </p:spPr>
            <p:txBody>
              <a:bodyPr/>
              <a:lstStyle/>
              <a:p>
                <a:r>
                  <a:rPr lang="en-US">
                    <a:noFill/>
                  </a:rPr>
                  <a:t> </a:t>
                </a:r>
              </a:p>
            </p:txBody>
          </p:sp>
        </mc:Fallback>
      </mc:AlternateContent>
    </p:spTree>
    <p:extLst>
      <p:ext uri="{BB962C8B-B14F-4D97-AF65-F5344CB8AC3E}">
        <p14:creationId xmlns:p14="http://schemas.microsoft.com/office/powerpoint/2010/main" val="994312108"/>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66750" y="589529"/>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ctr">
              <a:defRPr/>
            </a:pPr>
            <a:r>
              <a:rPr lang="en-US" altLang="ja-JP" sz="300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 Algorithm</a:t>
            </a:r>
            <a:endParaRPr lang="en-US" sz="300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endParaRPr>
          </a:p>
        </p:txBody>
      </p:sp>
      <p:pic>
        <p:nvPicPr>
          <p:cNvPr id="11" name="Picture 10"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grpSp>
        <p:nvGrpSpPr>
          <p:cNvPr id="27" name="Group 26"/>
          <p:cNvGrpSpPr/>
          <p:nvPr/>
        </p:nvGrpSpPr>
        <p:grpSpPr>
          <a:xfrm>
            <a:off x="1029349" y="4665353"/>
            <a:ext cx="1595482" cy="709566"/>
            <a:chOff x="9128531" y="3596640"/>
            <a:chExt cx="2120119" cy="2387599"/>
          </a:xfrm>
        </p:grpSpPr>
        <p:sp>
          <p:nvSpPr>
            <p:cNvPr id="28" name="矩形 6">
              <a:extLst>
                <a:ext uri="{FF2B5EF4-FFF2-40B4-BE49-F238E27FC236}">
                  <a16:creationId xmlns:a16="http://schemas.microsoft.com/office/drawing/2014/main" id="{0737C4A3-29D0-4F88-8FB4-616A36653686}"/>
                </a:ext>
              </a:extLst>
            </p:cNvPr>
            <p:cNvSpPr/>
            <p:nvPr/>
          </p:nvSpPr>
          <p:spPr>
            <a:xfrm>
              <a:off x="9203958" y="3746426"/>
              <a:ext cx="2044692" cy="1880321"/>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000" dirty="0">
                  <a:solidFill>
                    <a:schemeClr val="tx1"/>
                  </a:solidFill>
                  <a:latin typeface="Microsoft YaHei UI" panose="020B0503020204020204" pitchFamily="34" charset="-122"/>
                  <a:ea typeface="Microsoft YaHei UI" panose="020B0503020204020204" pitchFamily="34" charset="-122"/>
                </a:rPr>
                <a:t>Click rate</a:t>
              </a:r>
              <a:endParaRPr lang="zh-CN" altLang="en-US" sz="2000" dirty="0">
                <a:solidFill>
                  <a:schemeClr val="tx1"/>
                </a:solidFill>
                <a:latin typeface="Microsoft YaHei UI" panose="020B0503020204020204" pitchFamily="34" charset="-122"/>
                <a:ea typeface="Microsoft YaHei UI" panose="020B0503020204020204" pitchFamily="34" charset="-122"/>
              </a:endParaRPr>
            </a:p>
          </p:txBody>
        </p:sp>
        <p:sp>
          <p:nvSpPr>
            <p:cNvPr id="29" name="AutoShape 8">
              <a:extLst>
                <a:ext uri="{FF2B5EF4-FFF2-40B4-BE49-F238E27FC236}">
                  <a16:creationId xmlns:a16="http://schemas.microsoft.com/office/drawing/2014/main" id="{CBA3FE79-4937-814B-8985-AF8CE5A74F8B}"/>
                </a:ext>
              </a:extLst>
            </p:cNvPr>
            <p:cNvSpPr>
              <a:spLocks noChangeArrowheads="1"/>
            </p:cNvSpPr>
            <p:nvPr/>
          </p:nvSpPr>
          <p:spPr bwMode="gray">
            <a:xfrm>
              <a:off x="9128531" y="3596640"/>
              <a:ext cx="1985357" cy="2387599"/>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grpSp>
      <p:grpSp>
        <p:nvGrpSpPr>
          <p:cNvPr id="41" name="Group 40"/>
          <p:cNvGrpSpPr/>
          <p:nvPr/>
        </p:nvGrpSpPr>
        <p:grpSpPr>
          <a:xfrm>
            <a:off x="1029349" y="2623440"/>
            <a:ext cx="1525729" cy="688971"/>
            <a:chOff x="9128531" y="3596640"/>
            <a:chExt cx="2057629" cy="2387599"/>
          </a:xfrm>
        </p:grpSpPr>
        <p:sp>
          <p:nvSpPr>
            <p:cNvPr id="42" name="矩形 6">
              <a:extLst>
                <a:ext uri="{FF2B5EF4-FFF2-40B4-BE49-F238E27FC236}">
                  <a16:creationId xmlns:a16="http://schemas.microsoft.com/office/drawing/2014/main" id="{0737C4A3-29D0-4F88-8FB4-616A36653686}"/>
                </a:ext>
              </a:extLst>
            </p:cNvPr>
            <p:cNvSpPr/>
            <p:nvPr/>
          </p:nvSpPr>
          <p:spPr>
            <a:xfrm>
              <a:off x="9203959" y="3746426"/>
              <a:ext cx="1982201" cy="1880322"/>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000" dirty="0">
                  <a:solidFill>
                    <a:schemeClr val="tx1"/>
                  </a:solidFill>
                  <a:latin typeface="Microsoft YaHei UI" panose="020B0503020204020204" pitchFamily="34" charset="-122"/>
                  <a:ea typeface="Microsoft YaHei UI" panose="020B0503020204020204" pitchFamily="34" charset="-122"/>
                </a:rPr>
                <a:t>Open rate</a:t>
              </a:r>
              <a:endParaRPr lang="zh-CN" altLang="en-US" sz="2000" dirty="0">
                <a:solidFill>
                  <a:schemeClr val="tx1"/>
                </a:solidFill>
                <a:latin typeface="Microsoft YaHei UI" panose="020B0503020204020204" pitchFamily="34" charset="-122"/>
                <a:ea typeface="Microsoft YaHei UI" panose="020B0503020204020204" pitchFamily="34" charset="-122"/>
              </a:endParaRPr>
            </a:p>
          </p:txBody>
        </p:sp>
        <p:sp>
          <p:nvSpPr>
            <p:cNvPr id="43" name="AutoShape 8">
              <a:extLst>
                <a:ext uri="{FF2B5EF4-FFF2-40B4-BE49-F238E27FC236}">
                  <a16:creationId xmlns:a16="http://schemas.microsoft.com/office/drawing/2014/main" id="{CBA3FE79-4937-814B-8985-AF8CE5A74F8B}"/>
                </a:ext>
              </a:extLst>
            </p:cNvPr>
            <p:cNvSpPr>
              <a:spLocks noChangeArrowheads="1"/>
            </p:cNvSpPr>
            <p:nvPr/>
          </p:nvSpPr>
          <p:spPr bwMode="gray">
            <a:xfrm>
              <a:off x="9128531" y="3596640"/>
              <a:ext cx="1985357" cy="2387599"/>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grpSp>
      <p:sp>
        <p:nvSpPr>
          <p:cNvPr id="44" name="AutoShape 8">
            <a:extLst>
              <a:ext uri="{FF2B5EF4-FFF2-40B4-BE49-F238E27FC236}">
                <a16:creationId xmlns:a16="http://schemas.microsoft.com/office/drawing/2014/main" id="{CBA3FE79-4937-814B-8985-AF8CE5A74F8B}"/>
              </a:ext>
            </a:extLst>
          </p:cNvPr>
          <p:cNvSpPr>
            <a:spLocks noChangeArrowheads="1"/>
          </p:cNvSpPr>
          <p:nvPr/>
        </p:nvSpPr>
        <p:spPr bwMode="gray">
          <a:xfrm>
            <a:off x="871503" y="2349075"/>
            <a:ext cx="1782786" cy="3302000"/>
          </a:xfrm>
          <a:prstGeom prst="roundRect">
            <a:avLst>
              <a:gd name="adj" fmla="val 9106"/>
            </a:avLst>
          </a:prstGeom>
          <a:noFill/>
          <a:ln w="19050">
            <a:solidFill>
              <a:srgbClr val="FA938E"/>
            </a:solid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sp>
        <p:nvSpPr>
          <p:cNvPr id="5" name="Rectangle 4"/>
          <p:cNvSpPr/>
          <p:nvPr/>
        </p:nvSpPr>
        <p:spPr>
          <a:xfrm>
            <a:off x="4227443" y="2480758"/>
            <a:ext cx="245165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Open rate &gt; 75%</a:t>
            </a:r>
          </a:p>
        </p:txBody>
      </p:sp>
      <p:cxnSp>
        <p:nvCxnSpPr>
          <p:cNvPr id="13" name="Straight Arrow Connector 12"/>
          <p:cNvCxnSpPr>
            <a:endCxn id="5" idx="1"/>
          </p:cNvCxnSpPr>
          <p:nvPr/>
        </p:nvCxnSpPr>
        <p:spPr>
          <a:xfrm>
            <a:off x="2654289" y="2928730"/>
            <a:ext cx="1573154" cy="9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ight Arrow 17"/>
          <p:cNvSpPr/>
          <p:nvPr/>
        </p:nvSpPr>
        <p:spPr>
          <a:xfrm>
            <a:off x="7103165" y="268641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8252250" y="2514600"/>
            <a:ext cx="245165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+ 15 point</a:t>
            </a:r>
          </a:p>
        </p:txBody>
      </p:sp>
      <p:sp>
        <p:nvSpPr>
          <p:cNvPr id="48" name="Rectangle 47"/>
          <p:cNvSpPr/>
          <p:nvPr/>
        </p:nvSpPr>
        <p:spPr>
          <a:xfrm>
            <a:off x="4233982" y="4500630"/>
            <a:ext cx="245165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Click rate &gt; 75%</a:t>
            </a:r>
          </a:p>
        </p:txBody>
      </p:sp>
      <p:cxnSp>
        <p:nvCxnSpPr>
          <p:cNvPr id="49" name="Straight Arrow Connector 48"/>
          <p:cNvCxnSpPr>
            <a:endCxn id="48" idx="1"/>
          </p:cNvCxnSpPr>
          <p:nvPr/>
        </p:nvCxnSpPr>
        <p:spPr>
          <a:xfrm>
            <a:off x="2660828" y="4948602"/>
            <a:ext cx="1573154" cy="9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Right Arrow 51"/>
          <p:cNvSpPr/>
          <p:nvPr/>
        </p:nvSpPr>
        <p:spPr>
          <a:xfrm>
            <a:off x="7109704" y="470628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8258789" y="4534472"/>
            <a:ext cx="245165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+ 20 point</a:t>
            </a:r>
          </a:p>
        </p:txBody>
      </p:sp>
      <p:sp>
        <p:nvSpPr>
          <p:cNvPr id="57" name="Rectangle 56"/>
          <p:cNvSpPr/>
          <p:nvPr/>
        </p:nvSpPr>
        <p:spPr>
          <a:xfrm>
            <a:off x="4230215" y="2474967"/>
            <a:ext cx="245165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25%&lt; Open rate &lt; 75%</a:t>
            </a:r>
          </a:p>
        </p:txBody>
      </p:sp>
      <p:cxnSp>
        <p:nvCxnSpPr>
          <p:cNvPr id="58" name="Straight Arrow Connector 57"/>
          <p:cNvCxnSpPr>
            <a:endCxn id="57" idx="1"/>
          </p:cNvCxnSpPr>
          <p:nvPr/>
        </p:nvCxnSpPr>
        <p:spPr>
          <a:xfrm>
            <a:off x="2657061" y="2922939"/>
            <a:ext cx="1573154" cy="9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Right Arrow 58"/>
          <p:cNvSpPr/>
          <p:nvPr/>
        </p:nvSpPr>
        <p:spPr>
          <a:xfrm>
            <a:off x="7105937" y="268062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8255022" y="2508809"/>
            <a:ext cx="245165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+ 10 point</a:t>
            </a:r>
          </a:p>
        </p:txBody>
      </p:sp>
      <p:sp>
        <p:nvSpPr>
          <p:cNvPr id="61" name="Rectangle 60"/>
          <p:cNvSpPr/>
          <p:nvPr/>
        </p:nvSpPr>
        <p:spPr>
          <a:xfrm>
            <a:off x="4230215" y="4487775"/>
            <a:ext cx="245165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25%&lt; Click rate &lt; 75%</a:t>
            </a:r>
          </a:p>
        </p:txBody>
      </p:sp>
      <p:cxnSp>
        <p:nvCxnSpPr>
          <p:cNvPr id="63" name="Straight Arrow Connector 62"/>
          <p:cNvCxnSpPr>
            <a:endCxn id="61" idx="1"/>
          </p:cNvCxnSpPr>
          <p:nvPr/>
        </p:nvCxnSpPr>
        <p:spPr>
          <a:xfrm>
            <a:off x="2657061" y="4935747"/>
            <a:ext cx="1573154" cy="9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Right Arrow 63"/>
          <p:cNvSpPr/>
          <p:nvPr/>
        </p:nvSpPr>
        <p:spPr>
          <a:xfrm>
            <a:off x="7105937" y="469343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8255022" y="4521617"/>
            <a:ext cx="245165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+ 15 point</a:t>
            </a:r>
          </a:p>
        </p:txBody>
      </p:sp>
      <p:sp>
        <p:nvSpPr>
          <p:cNvPr id="66" name="Rectangle 65"/>
          <p:cNvSpPr/>
          <p:nvPr/>
        </p:nvSpPr>
        <p:spPr>
          <a:xfrm>
            <a:off x="4227443" y="2463039"/>
            <a:ext cx="245165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10%&lt; Open rate &lt; 25%</a:t>
            </a:r>
          </a:p>
        </p:txBody>
      </p:sp>
      <p:cxnSp>
        <p:nvCxnSpPr>
          <p:cNvPr id="67" name="Straight Arrow Connector 66"/>
          <p:cNvCxnSpPr>
            <a:endCxn id="66" idx="1"/>
          </p:cNvCxnSpPr>
          <p:nvPr/>
        </p:nvCxnSpPr>
        <p:spPr>
          <a:xfrm>
            <a:off x="2654289" y="2911011"/>
            <a:ext cx="1573154" cy="9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Right Arrow 67"/>
          <p:cNvSpPr/>
          <p:nvPr/>
        </p:nvSpPr>
        <p:spPr>
          <a:xfrm>
            <a:off x="7103165" y="266869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8252250" y="2496881"/>
            <a:ext cx="245165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+ 5 point</a:t>
            </a:r>
          </a:p>
        </p:txBody>
      </p:sp>
      <p:sp>
        <p:nvSpPr>
          <p:cNvPr id="70" name="Rectangle 69"/>
          <p:cNvSpPr/>
          <p:nvPr/>
        </p:nvSpPr>
        <p:spPr>
          <a:xfrm>
            <a:off x="4220904" y="4487775"/>
            <a:ext cx="245165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10%&lt; Click rate &lt; 25%</a:t>
            </a:r>
          </a:p>
        </p:txBody>
      </p:sp>
      <p:cxnSp>
        <p:nvCxnSpPr>
          <p:cNvPr id="71" name="Straight Arrow Connector 70"/>
          <p:cNvCxnSpPr>
            <a:endCxn id="70" idx="1"/>
          </p:cNvCxnSpPr>
          <p:nvPr/>
        </p:nvCxnSpPr>
        <p:spPr>
          <a:xfrm>
            <a:off x="2647750" y="4935747"/>
            <a:ext cx="1573154" cy="9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Right Arrow 71"/>
          <p:cNvSpPr/>
          <p:nvPr/>
        </p:nvSpPr>
        <p:spPr>
          <a:xfrm>
            <a:off x="7096626" y="469343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8245711" y="4521617"/>
            <a:ext cx="245165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+ 10 point</a:t>
            </a:r>
          </a:p>
        </p:txBody>
      </p:sp>
      <mc:AlternateContent xmlns:mc="http://schemas.openxmlformats.org/markup-compatibility/2006" xmlns:a14="http://schemas.microsoft.com/office/drawing/2010/main">
        <mc:Choice Requires="a14">
          <p:graphicFrame>
            <p:nvGraphicFramePr>
              <p:cNvPr id="45" name="Table 44"/>
              <p:cNvGraphicFramePr>
                <a:graphicFrameLocks noGrp="1"/>
              </p:cNvGraphicFramePr>
              <p:nvPr>
                <p:extLst>
                  <p:ext uri="{D42A27DB-BD31-4B8C-83A1-F6EECF244321}">
                    <p14:modId xmlns:p14="http://schemas.microsoft.com/office/powerpoint/2010/main" val="4005843326"/>
                  </p:ext>
                </p:extLst>
              </p:nvPr>
            </p:nvGraphicFramePr>
            <p:xfrm>
              <a:off x="1745083" y="1433697"/>
              <a:ext cx="7636585" cy="512570"/>
            </p:xfrm>
            <a:graphic>
              <a:graphicData uri="http://schemas.openxmlformats.org/drawingml/2006/table">
                <a:tbl>
                  <a:tblPr>
                    <a:tableStyleId>{5C22544A-7EE6-4342-B048-85BDC9FD1C3A}</a:tableStyleId>
                  </a:tblPr>
                  <a:tblGrid>
                    <a:gridCol w="7636585">
                      <a:extLst>
                        <a:ext uri="{9D8B030D-6E8A-4147-A177-3AD203B41FA5}">
                          <a16:colId xmlns:a16="http://schemas.microsoft.com/office/drawing/2014/main" val="20000"/>
                        </a:ext>
                      </a:extLst>
                    </a:gridCol>
                  </a:tblGrid>
                  <a:tr h="512570">
                    <a:tc>
                      <a:txBody>
                        <a:bodyPr/>
                        <a:lstStyle/>
                        <a:p>
                          <a:pPr algn="ctr">
                            <a:lnSpc>
                              <a:spcPct val="107000"/>
                            </a:lnSpc>
                            <a:spcBef>
                              <a:spcPts val="1800"/>
                            </a:spcBef>
                            <a:spcAft>
                              <a:spcPts val="400"/>
                            </a:spcAft>
                          </a:pPr>
                          <a14:m>
                            <m:oMath xmlns:m="http://schemas.openxmlformats.org/officeDocument/2006/math">
                              <m:r>
                                <a:rPr lang="en-US" sz="3000" smtClean="0">
                                  <a:effectLst/>
                                  <a:latin typeface="Cambria Math" panose="02040503050406030204" pitchFamily="18" charset="0"/>
                                </a:rPr>
                                <m:t>𝒇</m:t>
                              </m:r>
                              <m:d>
                                <m:dPr>
                                  <m:ctrlPr>
                                    <a:rPr lang="en-US" sz="3000" i="1">
                                      <a:effectLst/>
                                      <a:latin typeface="Cambria Math" panose="02040503050406030204" pitchFamily="18" charset="0"/>
                                    </a:rPr>
                                  </m:ctrlPr>
                                </m:dPr>
                                <m:e>
                                  <m:r>
                                    <a:rPr lang="en-US" sz="3000">
                                      <a:effectLst/>
                                      <a:latin typeface="Cambria Math" panose="02040503050406030204" pitchFamily="18" charset="0"/>
                                    </a:rPr>
                                    <m:t>𝒙</m:t>
                                  </m:r>
                                </m:e>
                              </m:d>
                              <m:r>
                                <a:rPr lang="en-US" sz="3000">
                                  <a:effectLst/>
                                  <a:latin typeface="Cambria Math" panose="02040503050406030204" pitchFamily="18" charset="0"/>
                                </a:rPr>
                                <m:t>=</m:t>
                              </m:r>
                              <m:r>
                                <m:rPr>
                                  <m:sty m:val="p"/>
                                </m:rPr>
                                <a:rPr lang="en-US" sz="3000" b="0" i="0" smtClean="0">
                                  <a:solidFill>
                                    <a:srgbClr val="FF0000"/>
                                  </a:solidFill>
                                  <a:effectLst/>
                                  <a:latin typeface="Cambria Math" panose="02040503050406030204" pitchFamily="18" charset="0"/>
                                </a:rPr>
                                <m:t>a</m:t>
                              </m:r>
                              <m:r>
                                <a:rPr lang="en-US" sz="3000" b="0" i="0" smtClean="0">
                                  <a:solidFill>
                                    <a:srgbClr val="FF0000"/>
                                  </a:solidFill>
                                  <a:effectLst/>
                                  <a:latin typeface="Cambria Math" panose="02040503050406030204" pitchFamily="18" charset="0"/>
                                </a:rPr>
                                <m:t>(</m:t>
                              </m:r>
                              <m:r>
                                <m:rPr>
                                  <m:sty m:val="p"/>
                                </m:rPr>
                                <a:rPr lang="en-US" sz="3000" b="0" i="0" smtClean="0">
                                  <a:solidFill>
                                    <a:srgbClr val="FF0000"/>
                                  </a:solidFill>
                                  <a:effectLst/>
                                  <a:latin typeface="Cambria Math" panose="02040503050406030204" pitchFamily="18" charset="0"/>
                                </a:rPr>
                                <m:t>x</m:t>
                              </m:r>
                              <m:r>
                                <a:rPr lang="en-US" sz="3000" b="0" i="0" smtClean="0">
                                  <a:solidFill>
                                    <a:srgbClr val="FF0000"/>
                                  </a:solidFill>
                                  <a:effectLst/>
                                  <a:latin typeface="Cambria Math" panose="02040503050406030204" pitchFamily="18" charset="0"/>
                                </a:rPr>
                                <m:t>)+</m:t>
                              </m:r>
                              <m:r>
                                <m:rPr>
                                  <m:sty m:val="p"/>
                                </m:rPr>
                                <a:rPr lang="en-US" sz="3000" b="0" i="0" smtClean="0">
                                  <a:effectLst/>
                                  <a:latin typeface="Cambria Math" panose="02040503050406030204" pitchFamily="18" charset="0"/>
                                </a:rPr>
                                <m:t>b</m:t>
                              </m:r>
                            </m:oMath>
                          </a14:m>
                          <a:r>
                            <a:rPr lang="en-US" sz="3000" dirty="0">
                              <a:effectLst/>
                              <a:latin typeface="Cambria" panose="02040503050406030204" pitchFamily="18" charset="0"/>
                            </a:rPr>
                            <a:t> </a:t>
                          </a:r>
                          <a14:m>
                            <m:oMath xmlns:m="http://schemas.openxmlformats.org/officeDocument/2006/math">
                              <m:r>
                                <a:rPr lang="en-US" sz="3000">
                                  <a:effectLst/>
                                  <a:latin typeface="Cambria Math" panose="02040503050406030204" pitchFamily="18" charset="0"/>
                                </a:rPr>
                                <m:t>     ∀</m:t>
                              </m:r>
                              <m:r>
                                <a:rPr lang="en-US" sz="3000">
                                  <a:effectLst/>
                                  <a:latin typeface="Cambria Math" panose="02040503050406030204" pitchFamily="18" charset="0"/>
                                </a:rPr>
                                <m:t>𝒙</m:t>
                              </m:r>
                              <m:r>
                                <a:rPr lang="en-US" sz="3000">
                                  <a:effectLst/>
                                  <a:latin typeface="Cambria Math" panose="02040503050406030204" pitchFamily="18" charset="0"/>
                                </a:rPr>
                                <m:t> ∈{</m:t>
                              </m:r>
                              <m:r>
                                <m:rPr>
                                  <m:sty m:val="p"/>
                                </m:rPr>
                                <a:rPr lang="en-US" sz="3000" b="0" i="0" smtClean="0">
                                  <a:effectLst/>
                                  <a:latin typeface="Cambria Math" panose="02040503050406030204" pitchFamily="18" charset="0"/>
                                </a:rPr>
                                <m:t>n</m:t>
                              </m:r>
                              <m:r>
                                <a:rPr lang="en-US" sz="3000">
                                  <a:effectLst/>
                                  <a:latin typeface="Cambria Math" panose="02040503050406030204" pitchFamily="18" charset="0"/>
                                </a:rPr>
                                <m:t>}</m:t>
                              </m:r>
                            </m:oMath>
                          </a14:m>
                          <a:endParaRPr lang="en-US" sz="3000" i="1" dirty="0">
                            <a:solidFill>
                              <a:srgbClr val="666666"/>
                            </a:solidFill>
                            <a:effectLst/>
                            <a:latin typeface="Cambria" panose="02040503050406030204" pitchFamily="18" charset="0"/>
                            <a:ea typeface="Georgia" panose="02040502050405020303" pitchFamily="18" charset="0"/>
                            <a:cs typeface="Georgia" panose="02040502050405020303" pitchFamily="18" charset="0"/>
                          </a:endParaRPr>
                        </a:p>
                      </a:txBody>
                      <a:tcPr marL="68580" marR="68580" marT="0" marB="0"/>
                    </a:tc>
                    <a:extLst>
                      <a:ext uri="{0D108BD9-81ED-4DB2-BD59-A6C34878D82A}">
                        <a16:rowId xmlns:a16="http://schemas.microsoft.com/office/drawing/2014/main" val="10000"/>
                      </a:ext>
                    </a:extLst>
                  </a:tr>
                </a:tbl>
              </a:graphicData>
            </a:graphic>
          </p:graphicFrame>
        </mc:Choice>
        <mc:Fallback xmlns="">
          <p:graphicFrame>
            <p:nvGraphicFramePr>
              <p:cNvPr id="45" name="Table 44"/>
              <p:cNvGraphicFramePr>
                <a:graphicFrameLocks noGrp="1"/>
              </p:cNvGraphicFramePr>
              <p:nvPr>
                <p:extLst>
                  <p:ext uri="{D42A27DB-BD31-4B8C-83A1-F6EECF244321}">
                    <p14:modId xmlns:p14="http://schemas.microsoft.com/office/powerpoint/2010/main" val="4005843326"/>
                  </p:ext>
                </p:extLst>
              </p:nvPr>
            </p:nvGraphicFramePr>
            <p:xfrm>
              <a:off x="1745083" y="1433697"/>
              <a:ext cx="7636585" cy="512570"/>
            </p:xfrm>
            <a:graphic>
              <a:graphicData uri="http://schemas.openxmlformats.org/drawingml/2006/table">
                <a:tbl>
                  <a:tblPr>
                    <a:tableStyleId>{5C22544A-7EE6-4342-B048-85BDC9FD1C3A}</a:tableStyleId>
                  </a:tblPr>
                  <a:tblGrid>
                    <a:gridCol w="7636585">
                      <a:extLst>
                        <a:ext uri="{9D8B030D-6E8A-4147-A177-3AD203B41FA5}">
                          <a16:colId xmlns:a16="http://schemas.microsoft.com/office/drawing/2014/main" xmlns="" xmlns:a14="http://schemas.microsoft.com/office/drawing/2010/main" val="20000"/>
                        </a:ext>
                      </a:extLst>
                    </a:gridCol>
                  </a:tblGrid>
                  <a:tr h="512570">
                    <a:tc>
                      <a:txBody>
                        <a:bodyPr/>
                        <a:lstStyle/>
                        <a:p>
                          <a:endParaRPr lang="en-US"/>
                        </a:p>
                      </a:txBody>
                      <a:tcPr marL="68580" marR="68580" marT="0" marB="0">
                        <a:blipFill rotWithShape="0">
                          <a:blip r:embed="rId5"/>
                          <a:stretch>
                            <a:fillRect l="-80" t="-1176" r="-239" b="-2353"/>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Tree>
    <p:extLst>
      <p:ext uri="{BB962C8B-B14F-4D97-AF65-F5344CB8AC3E}">
        <p14:creationId xmlns:p14="http://schemas.microsoft.com/office/powerpoint/2010/main" val="1698314468"/>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67"/>
                                        </p:tgtEl>
                                        <p:attrNameLst>
                                          <p:attrName>ppt_w</p:attrName>
                                        </p:attrNameLst>
                                      </p:cBhvr>
                                      <p:tavLst>
                                        <p:tav tm="0">
                                          <p:val>
                                            <p:strVal val="ppt_w"/>
                                          </p:val>
                                        </p:tav>
                                        <p:tav tm="100000">
                                          <p:val>
                                            <p:fltVal val="0"/>
                                          </p:val>
                                        </p:tav>
                                      </p:tavLst>
                                    </p:anim>
                                    <p:anim calcmode="lin" valueType="num">
                                      <p:cBhvr>
                                        <p:cTn id="7" dur="1000"/>
                                        <p:tgtEl>
                                          <p:spTgt spid="67"/>
                                        </p:tgtEl>
                                        <p:attrNameLst>
                                          <p:attrName>ppt_h</p:attrName>
                                        </p:attrNameLst>
                                      </p:cBhvr>
                                      <p:tavLst>
                                        <p:tav tm="0">
                                          <p:val>
                                            <p:strVal val="ppt_h"/>
                                          </p:val>
                                        </p:tav>
                                        <p:tav tm="100000">
                                          <p:val>
                                            <p:fltVal val="0"/>
                                          </p:val>
                                        </p:tav>
                                      </p:tavLst>
                                    </p:anim>
                                    <p:anim calcmode="lin" valueType="num">
                                      <p:cBhvr>
                                        <p:cTn id="8" dur="1000"/>
                                        <p:tgtEl>
                                          <p:spTgt spid="67"/>
                                        </p:tgtEl>
                                        <p:attrNameLst>
                                          <p:attrName>style.rotation</p:attrName>
                                        </p:attrNameLst>
                                      </p:cBhvr>
                                      <p:tavLst>
                                        <p:tav tm="0">
                                          <p:val>
                                            <p:fltVal val="0"/>
                                          </p:val>
                                        </p:tav>
                                        <p:tav tm="100000">
                                          <p:val>
                                            <p:fltVal val="90"/>
                                          </p:val>
                                        </p:tav>
                                      </p:tavLst>
                                    </p:anim>
                                    <p:animEffect transition="out" filter="fade">
                                      <p:cBhvr>
                                        <p:cTn id="9" dur="1000"/>
                                        <p:tgtEl>
                                          <p:spTgt spid="67"/>
                                        </p:tgtEl>
                                      </p:cBhvr>
                                    </p:animEffect>
                                    <p:set>
                                      <p:cBhvr>
                                        <p:cTn id="10" dur="1" fill="hold">
                                          <p:stCondLst>
                                            <p:cond delay="999"/>
                                          </p:stCondLst>
                                        </p:cTn>
                                        <p:tgtEl>
                                          <p:spTgt spid="67"/>
                                        </p:tgtEl>
                                        <p:attrNameLst>
                                          <p:attrName>style.visibility</p:attrName>
                                        </p:attrNameLst>
                                      </p:cBhvr>
                                      <p:to>
                                        <p:strVal val="hidden"/>
                                      </p:to>
                                    </p:set>
                                  </p:childTnLst>
                                </p:cTn>
                              </p:par>
                              <p:par>
                                <p:cTn id="11" presetID="31" presetClass="exit" presetSubtype="0" fill="hold" nodeType="withEffect">
                                  <p:stCondLst>
                                    <p:cond delay="0"/>
                                  </p:stCondLst>
                                  <p:childTnLst>
                                    <p:anim calcmode="lin" valueType="num">
                                      <p:cBhvr>
                                        <p:cTn id="12" dur="1000"/>
                                        <p:tgtEl>
                                          <p:spTgt spid="66"/>
                                        </p:tgtEl>
                                        <p:attrNameLst>
                                          <p:attrName>ppt_w</p:attrName>
                                        </p:attrNameLst>
                                      </p:cBhvr>
                                      <p:tavLst>
                                        <p:tav tm="0">
                                          <p:val>
                                            <p:strVal val="ppt_w"/>
                                          </p:val>
                                        </p:tav>
                                        <p:tav tm="100000">
                                          <p:val>
                                            <p:fltVal val="0"/>
                                          </p:val>
                                        </p:tav>
                                      </p:tavLst>
                                    </p:anim>
                                    <p:anim calcmode="lin" valueType="num">
                                      <p:cBhvr>
                                        <p:cTn id="13" dur="1000"/>
                                        <p:tgtEl>
                                          <p:spTgt spid="66"/>
                                        </p:tgtEl>
                                        <p:attrNameLst>
                                          <p:attrName>ppt_h</p:attrName>
                                        </p:attrNameLst>
                                      </p:cBhvr>
                                      <p:tavLst>
                                        <p:tav tm="0">
                                          <p:val>
                                            <p:strVal val="ppt_h"/>
                                          </p:val>
                                        </p:tav>
                                        <p:tav tm="100000">
                                          <p:val>
                                            <p:fltVal val="0"/>
                                          </p:val>
                                        </p:tav>
                                      </p:tavLst>
                                    </p:anim>
                                    <p:anim calcmode="lin" valueType="num">
                                      <p:cBhvr>
                                        <p:cTn id="14" dur="1000"/>
                                        <p:tgtEl>
                                          <p:spTgt spid="66"/>
                                        </p:tgtEl>
                                        <p:attrNameLst>
                                          <p:attrName>style.rotation</p:attrName>
                                        </p:attrNameLst>
                                      </p:cBhvr>
                                      <p:tavLst>
                                        <p:tav tm="0">
                                          <p:val>
                                            <p:fltVal val="0"/>
                                          </p:val>
                                        </p:tav>
                                        <p:tav tm="100000">
                                          <p:val>
                                            <p:fltVal val="90"/>
                                          </p:val>
                                        </p:tav>
                                      </p:tavLst>
                                    </p:anim>
                                    <p:animEffect transition="out" filter="fade">
                                      <p:cBhvr>
                                        <p:cTn id="15" dur="1000"/>
                                        <p:tgtEl>
                                          <p:spTgt spid="66"/>
                                        </p:tgtEl>
                                      </p:cBhvr>
                                    </p:animEffect>
                                    <p:set>
                                      <p:cBhvr>
                                        <p:cTn id="16" dur="1" fill="hold">
                                          <p:stCondLst>
                                            <p:cond delay="999"/>
                                          </p:stCondLst>
                                        </p:cTn>
                                        <p:tgtEl>
                                          <p:spTgt spid="66"/>
                                        </p:tgtEl>
                                        <p:attrNameLst>
                                          <p:attrName>style.visibility</p:attrName>
                                        </p:attrNameLst>
                                      </p:cBhvr>
                                      <p:to>
                                        <p:strVal val="hidden"/>
                                      </p:to>
                                    </p:set>
                                  </p:childTnLst>
                                </p:cTn>
                              </p:par>
                              <p:par>
                                <p:cTn id="17" presetID="31" presetClass="exit" presetSubtype="0" fill="hold" nodeType="withEffect">
                                  <p:stCondLst>
                                    <p:cond delay="0"/>
                                  </p:stCondLst>
                                  <p:childTnLst>
                                    <p:anim calcmode="lin" valueType="num">
                                      <p:cBhvr>
                                        <p:cTn id="18" dur="1000"/>
                                        <p:tgtEl>
                                          <p:spTgt spid="68"/>
                                        </p:tgtEl>
                                        <p:attrNameLst>
                                          <p:attrName>ppt_w</p:attrName>
                                        </p:attrNameLst>
                                      </p:cBhvr>
                                      <p:tavLst>
                                        <p:tav tm="0">
                                          <p:val>
                                            <p:strVal val="ppt_w"/>
                                          </p:val>
                                        </p:tav>
                                        <p:tav tm="100000">
                                          <p:val>
                                            <p:fltVal val="0"/>
                                          </p:val>
                                        </p:tav>
                                      </p:tavLst>
                                    </p:anim>
                                    <p:anim calcmode="lin" valueType="num">
                                      <p:cBhvr>
                                        <p:cTn id="19" dur="1000"/>
                                        <p:tgtEl>
                                          <p:spTgt spid="68"/>
                                        </p:tgtEl>
                                        <p:attrNameLst>
                                          <p:attrName>ppt_h</p:attrName>
                                        </p:attrNameLst>
                                      </p:cBhvr>
                                      <p:tavLst>
                                        <p:tav tm="0">
                                          <p:val>
                                            <p:strVal val="ppt_h"/>
                                          </p:val>
                                        </p:tav>
                                        <p:tav tm="100000">
                                          <p:val>
                                            <p:fltVal val="0"/>
                                          </p:val>
                                        </p:tav>
                                      </p:tavLst>
                                    </p:anim>
                                    <p:anim calcmode="lin" valueType="num">
                                      <p:cBhvr>
                                        <p:cTn id="20" dur="1000"/>
                                        <p:tgtEl>
                                          <p:spTgt spid="68"/>
                                        </p:tgtEl>
                                        <p:attrNameLst>
                                          <p:attrName>style.rotation</p:attrName>
                                        </p:attrNameLst>
                                      </p:cBhvr>
                                      <p:tavLst>
                                        <p:tav tm="0">
                                          <p:val>
                                            <p:fltVal val="0"/>
                                          </p:val>
                                        </p:tav>
                                        <p:tav tm="100000">
                                          <p:val>
                                            <p:fltVal val="90"/>
                                          </p:val>
                                        </p:tav>
                                      </p:tavLst>
                                    </p:anim>
                                    <p:animEffect transition="out" filter="fade">
                                      <p:cBhvr>
                                        <p:cTn id="21" dur="1000"/>
                                        <p:tgtEl>
                                          <p:spTgt spid="68"/>
                                        </p:tgtEl>
                                      </p:cBhvr>
                                    </p:animEffect>
                                    <p:set>
                                      <p:cBhvr>
                                        <p:cTn id="22" dur="1" fill="hold">
                                          <p:stCondLst>
                                            <p:cond delay="999"/>
                                          </p:stCondLst>
                                        </p:cTn>
                                        <p:tgtEl>
                                          <p:spTgt spid="68"/>
                                        </p:tgtEl>
                                        <p:attrNameLst>
                                          <p:attrName>style.visibility</p:attrName>
                                        </p:attrNameLst>
                                      </p:cBhvr>
                                      <p:to>
                                        <p:strVal val="hidden"/>
                                      </p:to>
                                    </p:set>
                                  </p:childTnLst>
                                </p:cTn>
                              </p:par>
                              <p:par>
                                <p:cTn id="23" presetID="31" presetClass="exit" presetSubtype="0" fill="hold" nodeType="withEffect">
                                  <p:stCondLst>
                                    <p:cond delay="0"/>
                                  </p:stCondLst>
                                  <p:childTnLst>
                                    <p:anim calcmode="lin" valueType="num">
                                      <p:cBhvr>
                                        <p:cTn id="24" dur="1000"/>
                                        <p:tgtEl>
                                          <p:spTgt spid="69"/>
                                        </p:tgtEl>
                                        <p:attrNameLst>
                                          <p:attrName>ppt_w</p:attrName>
                                        </p:attrNameLst>
                                      </p:cBhvr>
                                      <p:tavLst>
                                        <p:tav tm="0">
                                          <p:val>
                                            <p:strVal val="ppt_w"/>
                                          </p:val>
                                        </p:tav>
                                        <p:tav tm="100000">
                                          <p:val>
                                            <p:fltVal val="0"/>
                                          </p:val>
                                        </p:tav>
                                      </p:tavLst>
                                    </p:anim>
                                    <p:anim calcmode="lin" valueType="num">
                                      <p:cBhvr>
                                        <p:cTn id="25" dur="1000"/>
                                        <p:tgtEl>
                                          <p:spTgt spid="69"/>
                                        </p:tgtEl>
                                        <p:attrNameLst>
                                          <p:attrName>ppt_h</p:attrName>
                                        </p:attrNameLst>
                                      </p:cBhvr>
                                      <p:tavLst>
                                        <p:tav tm="0">
                                          <p:val>
                                            <p:strVal val="ppt_h"/>
                                          </p:val>
                                        </p:tav>
                                        <p:tav tm="100000">
                                          <p:val>
                                            <p:fltVal val="0"/>
                                          </p:val>
                                        </p:tav>
                                      </p:tavLst>
                                    </p:anim>
                                    <p:anim calcmode="lin" valueType="num">
                                      <p:cBhvr>
                                        <p:cTn id="26" dur="1000"/>
                                        <p:tgtEl>
                                          <p:spTgt spid="69"/>
                                        </p:tgtEl>
                                        <p:attrNameLst>
                                          <p:attrName>style.rotation</p:attrName>
                                        </p:attrNameLst>
                                      </p:cBhvr>
                                      <p:tavLst>
                                        <p:tav tm="0">
                                          <p:val>
                                            <p:fltVal val="0"/>
                                          </p:val>
                                        </p:tav>
                                        <p:tav tm="100000">
                                          <p:val>
                                            <p:fltVal val="90"/>
                                          </p:val>
                                        </p:tav>
                                      </p:tavLst>
                                    </p:anim>
                                    <p:animEffect transition="out" filter="fade">
                                      <p:cBhvr>
                                        <p:cTn id="27" dur="1000"/>
                                        <p:tgtEl>
                                          <p:spTgt spid="69"/>
                                        </p:tgtEl>
                                      </p:cBhvr>
                                    </p:animEffect>
                                    <p:set>
                                      <p:cBhvr>
                                        <p:cTn id="28" dur="1" fill="hold">
                                          <p:stCondLst>
                                            <p:cond delay="999"/>
                                          </p:stCondLst>
                                        </p:cTn>
                                        <p:tgtEl>
                                          <p:spTgt spid="69"/>
                                        </p:tgtEl>
                                        <p:attrNameLst>
                                          <p:attrName>style.visibility</p:attrName>
                                        </p:attrNameLst>
                                      </p:cBhvr>
                                      <p:to>
                                        <p:strVal val="hidden"/>
                                      </p:to>
                                    </p:set>
                                  </p:childTnLst>
                                </p:cTn>
                              </p:par>
                              <p:par>
                                <p:cTn id="29" presetID="31" presetClass="exit" presetSubtype="0" fill="hold" nodeType="withEffect">
                                  <p:stCondLst>
                                    <p:cond delay="0"/>
                                  </p:stCondLst>
                                  <p:childTnLst>
                                    <p:anim calcmode="lin" valueType="num">
                                      <p:cBhvr>
                                        <p:cTn id="30" dur="1000"/>
                                        <p:tgtEl>
                                          <p:spTgt spid="71"/>
                                        </p:tgtEl>
                                        <p:attrNameLst>
                                          <p:attrName>ppt_w</p:attrName>
                                        </p:attrNameLst>
                                      </p:cBhvr>
                                      <p:tavLst>
                                        <p:tav tm="0">
                                          <p:val>
                                            <p:strVal val="ppt_w"/>
                                          </p:val>
                                        </p:tav>
                                        <p:tav tm="100000">
                                          <p:val>
                                            <p:fltVal val="0"/>
                                          </p:val>
                                        </p:tav>
                                      </p:tavLst>
                                    </p:anim>
                                    <p:anim calcmode="lin" valueType="num">
                                      <p:cBhvr>
                                        <p:cTn id="31" dur="1000"/>
                                        <p:tgtEl>
                                          <p:spTgt spid="71"/>
                                        </p:tgtEl>
                                        <p:attrNameLst>
                                          <p:attrName>ppt_h</p:attrName>
                                        </p:attrNameLst>
                                      </p:cBhvr>
                                      <p:tavLst>
                                        <p:tav tm="0">
                                          <p:val>
                                            <p:strVal val="ppt_h"/>
                                          </p:val>
                                        </p:tav>
                                        <p:tav tm="100000">
                                          <p:val>
                                            <p:fltVal val="0"/>
                                          </p:val>
                                        </p:tav>
                                      </p:tavLst>
                                    </p:anim>
                                    <p:anim calcmode="lin" valueType="num">
                                      <p:cBhvr>
                                        <p:cTn id="32" dur="1000"/>
                                        <p:tgtEl>
                                          <p:spTgt spid="71"/>
                                        </p:tgtEl>
                                        <p:attrNameLst>
                                          <p:attrName>style.rotation</p:attrName>
                                        </p:attrNameLst>
                                      </p:cBhvr>
                                      <p:tavLst>
                                        <p:tav tm="0">
                                          <p:val>
                                            <p:fltVal val="0"/>
                                          </p:val>
                                        </p:tav>
                                        <p:tav tm="100000">
                                          <p:val>
                                            <p:fltVal val="90"/>
                                          </p:val>
                                        </p:tav>
                                      </p:tavLst>
                                    </p:anim>
                                    <p:animEffect transition="out" filter="fade">
                                      <p:cBhvr>
                                        <p:cTn id="33" dur="1000"/>
                                        <p:tgtEl>
                                          <p:spTgt spid="71"/>
                                        </p:tgtEl>
                                      </p:cBhvr>
                                    </p:animEffect>
                                    <p:set>
                                      <p:cBhvr>
                                        <p:cTn id="34" dur="1" fill="hold">
                                          <p:stCondLst>
                                            <p:cond delay="999"/>
                                          </p:stCondLst>
                                        </p:cTn>
                                        <p:tgtEl>
                                          <p:spTgt spid="71"/>
                                        </p:tgtEl>
                                        <p:attrNameLst>
                                          <p:attrName>style.visibility</p:attrName>
                                        </p:attrNameLst>
                                      </p:cBhvr>
                                      <p:to>
                                        <p:strVal val="hidden"/>
                                      </p:to>
                                    </p:set>
                                  </p:childTnLst>
                                </p:cTn>
                              </p:par>
                              <p:par>
                                <p:cTn id="35" presetID="31" presetClass="exit" presetSubtype="0" fill="hold" nodeType="withEffect">
                                  <p:stCondLst>
                                    <p:cond delay="0"/>
                                  </p:stCondLst>
                                  <p:childTnLst>
                                    <p:anim calcmode="lin" valueType="num">
                                      <p:cBhvr>
                                        <p:cTn id="36" dur="1000"/>
                                        <p:tgtEl>
                                          <p:spTgt spid="70"/>
                                        </p:tgtEl>
                                        <p:attrNameLst>
                                          <p:attrName>ppt_w</p:attrName>
                                        </p:attrNameLst>
                                      </p:cBhvr>
                                      <p:tavLst>
                                        <p:tav tm="0">
                                          <p:val>
                                            <p:strVal val="ppt_w"/>
                                          </p:val>
                                        </p:tav>
                                        <p:tav tm="100000">
                                          <p:val>
                                            <p:fltVal val="0"/>
                                          </p:val>
                                        </p:tav>
                                      </p:tavLst>
                                    </p:anim>
                                    <p:anim calcmode="lin" valueType="num">
                                      <p:cBhvr>
                                        <p:cTn id="37" dur="1000"/>
                                        <p:tgtEl>
                                          <p:spTgt spid="70"/>
                                        </p:tgtEl>
                                        <p:attrNameLst>
                                          <p:attrName>ppt_h</p:attrName>
                                        </p:attrNameLst>
                                      </p:cBhvr>
                                      <p:tavLst>
                                        <p:tav tm="0">
                                          <p:val>
                                            <p:strVal val="ppt_h"/>
                                          </p:val>
                                        </p:tav>
                                        <p:tav tm="100000">
                                          <p:val>
                                            <p:fltVal val="0"/>
                                          </p:val>
                                        </p:tav>
                                      </p:tavLst>
                                    </p:anim>
                                    <p:anim calcmode="lin" valueType="num">
                                      <p:cBhvr>
                                        <p:cTn id="38" dur="1000"/>
                                        <p:tgtEl>
                                          <p:spTgt spid="70"/>
                                        </p:tgtEl>
                                        <p:attrNameLst>
                                          <p:attrName>style.rotation</p:attrName>
                                        </p:attrNameLst>
                                      </p:cBhvr>
                                      <p:tavLst>
                                        <p:tav tm="0">
                                          <p:val>
                                            <p:fltVal val="0"/>
                                          </p:val>
                                        </p:tav>
                                        <p:tav tm="100000">
                                          <p:val>
                                            <p:fltVal val="90"/>
                                          </p:val>
                                        </p:tav>
                                      </p:tavLst>
                                    </p:anim>
                                    <p:animEffect transition="out" filter="fade">
                                      <p:cBhvr>
                                        <p:cTn id="39" dur="1000"/>
                                        <p:tgtEl>
                                          <p:spTgt spid="70"/>
                                        </p:tgtEl>
                                      </p:cBhvr>
                                    </p:animEffect>
                                    <p:set>
                                      <p:cBhvr>
                                        <p:cTn id="40" dur="1" fill="hold">
                                          <p:stCondLst>
                                            <p:cond delay="999"/>
                                          </p:stCondLst>
                                        </p:cTn>
                                        <p:tgtEl>
                                          <p:spTgt spid="70"/>
                                        </p:tgtEl>
                                        <p:attrNameLst>
                                          <p:attrName>style.visibility</p:attrName>
                                        </p:attrNameLst>
                                      </p:cBhvr>
                                      <p:to>
                                        <p:strVal val="hidden"/>
                                      </p:to>
                                    </p:set>
                                  </p:childTnLst>
                                </p:cTn>
                              </p:par>
                              <p:par>
                                <p:cTn id="41" presetID="31" presetClass="exit" presetSubtype="0" fill="hold" nodeType="withEffect">
                                  <p:stCondLst>
                                    <p:cond delay="0"/>
                                  </p:stCondLst>
                                  <p:childTnLst>
                                    <p:anim calcmode="lin" valueType="num">
                                      <p:cBhvr>
                                        <p:cTn id="42" dur="1000"/>
                                        <p:tgtEl>
                                          <p:spTgt spid="72"/>
                                        </p:tgtEl>
                                        <p:attrNameLst>
                                          <p:attrName>ppt_w</p:attrName>
                                        </p:attrNameLst>
                                      </p:cBhvr>
                                      <p:tavLst>
                                        <p:tav tm="0">
                                          <p:val>
                                            <p:strVal val="ppt_w"/>
                                          </p:val>
                                        </p:tav>
                                        <p:tav tm="100000">
                                          <p:val>
                                            <p:fltVal val="0"/>
                                          </p:val>
                                        </p:tav>
                                      </p:tavLst>
                                    </p:anim>
                                    <p:anim calcmode="lin" valueType="num">
                                      <p:cBhvr>
                                        <p:cTn id="43" dur="1000"/>
                                        <p:tgtEl>
                                          <p:spTgt spid="72"/>
                                        </p:tgtEl>
                                        <p:attrNameLst>
                                          <p:attrName>ppt_h</p:attrName>
                                        </p:attrNameLst>
                                      </p:cBhvr>
                                      <p:tavLst>
                                        <p:tav tm="0">
                                          <p:val>
                                            <p:strVal val="ppt_h"/>
                                          </p:val>
                                        </p:tav>
                                        <p:tav tm="100000">
                                          <p:val>
                                            <p:fltVal val="0"/>
                                          </p:val>
                                        </p:tav>
                                      </p:tavLst>
                                    </p:anim>
                                    <p:anim calcmode="lin" valueType="num">
                                      <p:cBhvr>
                                        <p:cTn id="44" dur="1000"/>
                                        <p:tgtEl>
                                          <p:spTgt spid="72"/>
                                        </p:tgtEl>
                                        <p:attrNameLst>
                                          <p:attrName>style.rotation</p:attrName>
                                        </p:attrNameLst>
                                      </p:cBhvr>
                                      <p:tavLst>
                                        <p:tav tm="0">
                                          <p:val>
                                            <p:fltVal val="0"/>
                                          </p:val>
                                        </p:tav>
                                        <p:tav tm="100000">
                                          <p:val>
                                            <p:fltVal val="90"/>
                                          </p:val>
                                        </p:tav>
                                      </p:tavLst>
                                    </p:anim>
                                    <p:animEffect transition="out" filter="fade">
                                      <p:cBhvr>
                                        <p:cTn id="45" dur="1000"/>
                                        <p:tgtEl>
                                          <p:spTgt spid="72"/>
                                        </p:tgtEl>
                                      </p:cBhvr>
                                    </p:animEffect>
                                    <p:set>
                                      <p:cBhvr>
                                        <p:cTn id="46" dur="1" fill="hold">
                                          <p:stCondLst>
                                            <p:cond delay="999"/>
                                          </p:stCondLst>
                                        </p:cTn>
                                        <p:tgtEl>
                                          <p:spTgt spid="72"/>
                                        </p:tgtEl>
                                        <p:attrNameLst>
                                          <p:attrName>style.visibility</p:attrName>
                                        </p:attrNameLst>
                                      </p:cBhvr>
                                      <p:to>
                                        <p:strVal val="hidden"/>
                                      </p:to>
                                    </p:set>
                                  </p:childTnLst>
                                </p:cTn>
                              </p:par>
                              <p:par>
                                <p:cTn id="47" presetID="31" presetClass="exit" presetSubtype="0" fill="hold" nodeType="withEffect">
                                  <p:stCondLst>
                                    <p:cond delay="0"/>
                                  </p:stCondLst>
                                  <p:childTnLst>
                                    <p:anim calcmode="lin" valueType="num">
                                      <p:cBhvr>
                                        <p:cTn id="48" dur="1000"/>
                                        <p:tgtEl>
                                          <p:spTgt spid="73"/>
                                        </p:tgtEl>
                                        <p:attrNameLst>
                                          <p:attrName>ppt_w</p:attrName>
                                        </p:attrNameLst>
                                      </p:cBhvr>
                                      <p:tavLst>
                                        <p:tav tm="0">
                                          <p:val>
                                            <p:strVal val="ppt_w"/>
                                          </p:val>
                                        </p:tav>
                                        <p:tav tm="100000">
                                          <p:val>
                                            <p:fltVal val="0"/>
                                          </p:val>
                                        </p:tav>
                                      </p:tavLst>
                                    </p:anim>
                                    <p:anim calcmode="lin" valueType="num">
                                      <p:cBhvr>
                                        <p:cTn id="49" dur="1000"/>
                                        <p:tgtEl>
                                          <p:spTgt spid="73"/>
                                        </p:tgtEl>
                                        <p:attrNameLst>
                                          <p:attrName>ppt_h</p:attrName>
                                        </p:attrNameLst>
                                      </p:cBhvr>
                                      <p:tavLst>
                                        <p:tav tm="0">
                                          <p:val>
                                            <p:strVal val="ppt_h"/>
                                          </p:val>
                                        </p:tav>
                                        <p:tav tm="100000">
                                          <p:val>
                                            <p:fltVal val="0"/>
                                          </p:val>
                                        </p:tav>
                                      </p:tavLst>
                                    </p:anim>
                                    <p:anim calcmode="lin" valueType="num">
                                      <p:cBhvr>
                                        <p:cTn id="50" dur="1000"/>
                                        <p:tgtEl>
                                          <p:spTgt spid="73"/>
                                        </p:tgtEl>
                                        <p:attrNameLst>
                                          <p:attrName>style.rotation</p:attrName>
                                        </p:attrNameLst>
                                      </p:cBhvr>
                                      <p:tavLst>
                                        <p:tav tm="0">
                                          <p:val>
                                            <p:fltVal val="0"/>
                                          </p:val>
                                        </p:tav>
                                        <p:tav tm="100000">
                                          <p:val>
                                            <p:fltVal val="90"/>
                                          </p:val>
                                        </p:tav>
                                      </p:tavLst>
                                    </p:anim>
                                    <p:animEffect transition="out" filter="fade">
                                      <p:cBhvr>
                                        <p:cTn id="51" dur="1000"/>
                                        <p:tgtEl>
                                          <p:spTgt spid="73"/>
                                        </p:tgtEl>
                                      </p:cBhvr>
                                    </p:animEffect>
                                    <p:set>
                                      <p:cBhvr>
                                        <p:cTn id="52" dur="1" fill="hold">
                                          <p:stCondLst>
                                            <p:cond delay="999"/>
                                          </p:stCondLst>
                                        </p:cTn>
                                        <p:tgtEl>
                                          <p:spTgt spid="7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53" presetClass="exit" presetSubtype="32" fill="hold" nodeType="clickEffect">
                                  <p:stCondLst>
                                    <p:cond delay="0"/>
                                  </p:stCondLst>
                                  <p:childTnLst>
                                    <p:anim calcmode="lin" valueType="num">
                                      <p:cBhvr>
                                        <p:cTn id="56" dur="500"/>
                                        <p:tgtEl>
                                          <p:spTgt spid="58"/>
                                        </p:tgtEl>
                                        <p:attrNameLst>
                                          <p:attrName>ppt_w</p:attrName>
                                        </p:attrNameLst>
                                      </p:cBhvr>
                                      <p:tavLst>
                                        <p:tav tm="0">
                                          <p:val>
                                            <p:strVal val="ppt_w"/>
                                          </p:val>
                                        </p:tav>
                                        <p:tav tm="100000">
                                          <p:val>
                                            <p:fltVal val="0"/>
                                          </p:val>
                                        </p:tav>
                                      </p:tavLst>
                                    </p:anim>
                                    <p:anim calcmode="lin" valueType="num">
                                      <p:cBhvr>
                                        <p:cTn id="57" dur="500"/>
                                        <p:tgtEl>
                                          <p:spTgt spid="58"/>
                                        </p:tgtEl>
                                        <p:attrNameLst>
                                          <p:attrName>ppt_h</p:attrName>
                                        </p:attrNameLst>
                                      </p:cBhvr>
                                      <p:tavLst>
                                        <p:tav tm="0">
                                          <p:val>
                                            <p:strVal val="ppt_h"/>
                                          </p:val>
                                        </p:tav>
                                        <p:tav tm="100000">
                                          <p:val>
                                            <p:fltVal val="0"/>
                                          </p:val>
                                        </p:tav>
                                      </p:tavLst>
                                    </p:anim>
                                    <p:animEffect transition="out" filter="fade">
                                      <p:cBhvr>
                                        <p:cTn id="58" dur="500"/>
                                        <p:tgtEl>
                                          <p:spTgt spid="58"/>
                                        </p:tgtEl>
                                      </p:cBhvr>
                                    </p:animEffect>
                                    <p:set>
                                      <p:cBhvr>
                                        <p:cTn id="59" dur="1" fill="hold">
                                          <p:stCondLst>
                                            <p:cond delay="499"/>
                                          </p:stCondLst>
                                        </p:cTn>
                                        <p:tgtEl>
                                          <p:spTgt spid="58"/>
                                        </p:tgtEl>
                                        <p:attrNameLst>
                                          <p:attrName>style.visibility</p:attrName>
                                        </p:attrNameLst>
                                      </p:cBhvr>
                                      <p:to>
                                        <p:strVal val="hidden"/>
                                      </p:to>
                                    </p:set>
                                  </p:childTnLst>
                                </p:cTn>
                              </p:par>
                              <p:par>
                                <p:cTn id="60" presetID="53" presetClass="exit" presetSubtype="32" fill="hold" grpId="0" nodeType="withEffect">
                                  <p:stCondLst>
                                    <p:cond delay="0"/>
                                  </p:stCondLst>
                                  <p:childTnLst>
                                    <p:anim calcmode="lin" valueType="num">
                                      <p:cBhvr>
                                        <p:cTn id="61" dur="500"/>
                                        <p:tgtEl>
                                          <p:spTgt spid="57"/>
                                        </p:tgtEl>
                                        <p:attrNameLst>
                                          <p:attrName>ppt_w</p:attrName>
                                        </p:attrNameLst>
                                      </p:cBhvr>
                                      <p:tavLst>
                                        <p:tav tm="0">
                                          <p:val>
                                            <p:strVal val="ppt_w"/>
                                          </p:val>
                                        </p:tav>
                                        <p:tav tm="100000">
                                          <p:val>
                                            <p:fltVal val="0"/>
                                          </p:val>
                                        </p:tav>
                                      </p:tavLst>
                                    </p:anim>
                                    <p:anim calcmode="lin" valueType="num">
                                      <p:cBhvr>
                                        <p:cTn id="62" dur="500"/>
                                        <p:tgtEl>
                                          <p:spTgt spid="57"/>
                                        </p:tgtEl>
                                        <p:attrNameLst>
                                          <p:attrName>ppt_h</p:attrName>
                                        </p:attrNameLst>
                                      </p:cBhvr>
                                      <p:tavLst>
                                        <p:tav tm="0">
                                          <p:val>
                                            <p:strVal val="ppt_h"/>
                                          </p:val>
                                        </p:tav>
                                        <p:tav tm="100000">
                                          <p:val>
                                            <p:fltVal val="0"/>
                                          </p:val>
                                        </p:tav>
                                      </p:tavLst>
                                    </p:anim>
                                    <p:animEffect transition="out" filter="fade">
                                      <p:cBhvr>
                                        <p:cTn id="63" dur="500"/>
                                        <p:tgtEl>
                                          <p:spTgt spid="57"/>
                                        </p:tgtEl>
                                      </p:cBhvr>
                                    </p:animEffect>
                                    <p:set>
                                      <p:cBhvr>
                                        <p:cTn id="64" dur="1" fill="hold">
                                          <p:stCondLst>
                                            <p:cond delay="499"/>
                                          </p:stCondLst>
                                        </p:cTn>
                                        <p:tgtEl>
                                          <p:spTgt spid="57"/>
                                        </p:tgtEl>
                                        <p:attrNameLst>
                                          <p:attrName>style.visibility</p:attrName>
                                        </p:attrNameLst>
                                      </p:cBhvr>
                                      <p:to>
                                        <p:strVal val="hidden"/>
                                      </p:to>
                                    </p:set>
                                  </p:childTnLst>
                                </p:cTn>
                              </p:par>
                              <p:par>
                                <p:cTn id="65" presetID="53" presetClass="exit" presetSubtype="32" fill="hold" grpId="0" nodeType="withEffect">
                                  <p:stCondLst>
                                    <p:cond delay="0"/>
                                  </p:stCondLst>
                                  <p:childTnLst>
                                    <p:anim calcmode="lin" valueType="num">
                                      <p:cBhvr>
                                        <p:cTn id="66" dur="500"/>
                                        <p:tgtEl>
                                          <p:spTgt spid="59"/>
                                        </p:tgtEl>
                                        <p:attrNameLst>
                                          <p:attrName>ppt_w</p:attrName>
                                        </p:attrNameLst>
                                      </p:cBhvr>
                                      <p:tavLst>
                                        <p:tav tm="0">
                                          <p:val>
                                            <p:strVal val="ppt_w"/>
                                          </p:val>
                                        </p:tav>
                                        <p:tav tm="100000">
                                          <p:val>
                                            <p:fltVal val="0"/>
                                          </p:val>
                                        </p:tav>
                                      </p:tavLst>
                                    </p:anim>
                                    <p:anim calcmode="lin" valueType="num">
                                      <p:cBhvr>
                                        <p:cTn id="67" dur="500"/>
                                        <p:tgtEl>
                                          <p:spTgt spid="59"/>
                                        </p:tgtEl>
                                        <p:attrNameLst>
                                          <p:attrName>ppt_h</p:attrName>
                                        </p:attrNameLst>
                                      </p:cBhvr>
                                      <p:tavLst>
                                        <p:tav tm="0">
                                          <p:val>
                                            <p:strVal val="ppt_h"/>
                                          </p:val>
                                        </p:tav>
                                        <p:tav tm="100000">
                                          <p:val>
                                            <p:fltVal val="0"/>
                                          </p:val>
                                        </p:tav>
                                      </p:tavLst>
                                    </p:anim>
                                    <p:animEffect transition="out" filter="fade">
                                      <p:cBhvr>
                                        <p:cTn id="68" dur="500"/>
                                        <p:tgtEl>
                                          <p:spTgt spid="59"/>
                                        </p:tgtEl>
                                      </p:cBhvr>
                                    </p:animEffect>
                                    <p:set>
                                      <p:cBhvr>
                                        <p:cTn id="69" dur="1" fill="hold">
                                          <p:stCondLst>
                                            <p:cond delay="499"/>
                                          </p:stCondLst>
                                        </p:cTn>
                                        <p:tgtEl>
                                          <p:spTgt spid="59"/>
                                        </p:tgtEl>
                                        <p:attrNameLst>
                                          <p:attrName>style.visibility</p:attrName>
                                        </p:attrNameLst>
                                      </p:cBhvr>
                                      <p:to>
                                        <p:strVal val="hidden"/>
                                      </p:to>
                                    </p:set>
                                  </p:childTnLst>
                                </p:cTn>
                              </p:par>
                              <p:par>
                                <p:cTn id="70" presetID="53" presetClass="exit" presetSubtype="32" fill="hold" grpId="0" nodeType="withEffect">
                                  <p:stCondLst>
                                    <p:cond delay="0"/>
                                  </p:stCondLst>
                                  <p:childTnLst>
                                    <p:anim calcmode="lin" valueType="num">
                                      <p:cBhvr>
                                        <p:cTn id="71" dur="500"/>
                                        <p:tgtEl>
                                          <p:spTgt spid="60"/>
                                        </p:tgtEl>
                                        <p:attrNameLst>
                                          <p:attrName>ppt_w</p:attrName>
                                        </p:attrNameLst>
                                      </p:cBhvr>
                                      <p:tavLst>
                                        <p:tav tm="0">
                                          <p:val>
                                            <p:strVal val="ppt_w"/>
                                          </p:val>
                                        </p:tav>
                                        <p:tav tm="100000">
                                          <p:val>
                                            <p:fltVal val="0"/>
                                          </p:val>
                                        </p:tav>
                                      </p:tavLst>
                                    </p:anim>
                                    <p:anim calcmode="lin" valueType="num">
                                      <p:cBhvr>
                                        <p:cTn id="72" dur="500"/>
                                        <p:tgtEl>
                                          <p:spTgt spid="60"/>
                                        </p:tgtEl>
                                        <p:attrNameLst>
                                          <p:attrName>ppt_h</p:attrName>
                                        </p:attrNameLst>
                                      </p:cBhvr>
                                      <p:tavLst>
                                        <p:tav tm="0">
                                          <p:val>
                                            <p:strVal val="ppt_h"/>
                                          </p:val>
                                        </p:tav>
                                        <p:tav tm="100000">
                                          <p:val>
                                            <p:fltVal val="0"/>
                                          </p:val>
                                        </p:tav>
                                      </p:tavLst>
                                    </p:anim>
                                    <p:animEffect transition="out" filter="fade">
                                      <p:cBhvr>
                                        <p:cTn id="73" dur="500"/>
                                        <p:tgtEl>
                                          <p:spTgt spid="60"/>
                                        </p:tgtEl>
                                      </p:cBhvr>
                                    </p:animEffect>
                                    <p:set>
                                      <p:cBhvr>
                                        <p:cTn id="74" dur="1" fill="hold">
                                          <p:stCondLst>
                                            <p:cond delay="499"/>
                                          </p:stCondLst>
                                        </p:cTn>
                                        <p:tgtEl>
                                          <p:spTgt spid="60"/>
                                        </p:tgtEl>
                                        <p:attrNameLst>
                                          <p:attrName>style.visibility</p:attrName>
                                        </p:attrNameLst>
                                      </p:cBhvr>
                                      <p:to>
                                        <p:strVal val="hidden"/>
                                      </p:to>
                                    </p:set>
                                  </p:childTnLst>
                                </p:cTn>
                              </p:par>
                              <p:par>
                                <p:cTn id="75" presetID="53" presetClass="exit" presetSubtype="32" fill="hold" nodeType="withEffect">
                                  <p:stCondLst>
                                    <p:cond delay="0"/>
                                  </p:stCondLst>
                                  <p:childTnLst>
                                    <p:anim calcmode="lin" valueType="num">
                                      <p:cBhvr>
                                        <p:cTn id="76" dur="500"/>
                                        <p:tgtEl>
                                          <p:spTgt spid="63"/>
                                        </p:tgtEl>
                                        <p:attrNameLst>
                                          <p:attrName>ppt_w</p:attrName>
                                        </p:attrNameLst>
                                      </p:cBhvr>
                                      <p:tavLst>
                                        <p:tav tm="0">
                                          <p:val>
                                            <p:strVal val="ppt_w"/>
                                          </p:val>
                                        </p:tav>
                                        <p:tav tm="100000">
                                          <p:val>
                                            <p:fltVal val="0"/>
                                          </p:val>
                                        </p:tav>
                                      </p:tavLst>
                                    </p:anim>
                                    <p:anim calcmode="lin" valueType="num">
                                      <p:cBhvr>
                                        <p:cTn id="77" dur="500"/>
                                        <p:tgtEl>
                                          <p:spTgt spid="63"/>
                                        </p:tgtEl>
                                        <p:attrNameLst>
                                          <p:attrName>ppt_h</p:attrName>
                                        </p:attrNameLst>
                                      </p:cBhvr>
                                      <p:tavLst>
                                        <p:tav tm="0">
                                          <p:val>
                                            <p:strVal val="ppt_h"/>
                                          </p:val>
                                        </p:tav>
                                        <p:tav tm="100000">
                                          <p:val>
                                            <p:fltVal val="0"/>
                                          </p:val>
                                        </p:tav>
                                      </p:tavLst>
                                    </p:anim>
                                    <p:animEffect transition="out" filter="fade">
                                      <p:cBhvr>
                                        <p:cTn id="78" dur="500"/>
                                        <p:tgtEl>
                                          <p:spTgt spid="63"/>
                                        </p:tgtEl>
                                      </p:cBhvr>
                                    </p:animEffect>
                                    <p:set>
                                      <p:cBhvr>
                                        <p:cTn id="79" dur="1" fill="hold">
                                          <p:stCondLst>
                                            <p:cond delay="499"/>
                                          </p:stCondLst>
                                        </p:cTn>
                                        <p:tgtEl>
                                          <p:spTgt spid="63"/>
                                        </p:tgtEl>
                                        <p:attrNameLst>
                                          <p:attrName>style.visibility</p:attrName>
                                        </p:attrNameLst>
                                      </p:cBhvr>
                                      <p:to>
                                        <p:strVal val="hidden"/>
                                      </p:to>
                                    </p:set>
                                  </p:childTnLst>
                                </p:cTn>
                              </p:par>
                              <p:par>
                                <p:cTn id="80" presetID="53" presetClass="exit" presetSubtype="32" fill="hold" grpId="0" nodeType="withEffect">
                                  <p:stCondLst>
                                    <p:cond delay="0"/>
                                  </p:stCondLst>
                                  <p:childTnLst>
                                    <p:anim calcmode="lin" valueType="num">
                                      <p:cBhvr>
                                        <p:cTn id="81" dur="500"/>
                                        <p:tgtEl>
                                          <p:spTgt spid="61"/>
                                        </p:tgtEl>
                                        <p:attrNameLst>
                                          <p:attrName>ppt_w</p:attrName>
                                        </p:attrNameLst>
                                      </p:cBhvr>
                                      <p:tavLst>
                                        <p:tav tm="0">
                                          <p:val>
                                            <p:strVal val="ppt_w"/>
                                          </p:val>
                                        </p:tav>
                                        <p:tav tm="100000">
                                          <p:val>
                                            <p:fltVal val="0"/>
                                          </p:val>
                                        </p:tav>
                                      </p:tavLst>
                                    </p:anim>
                                    <p:anim calcmode="lin" valueType="num">
                                      <p:cBhvr>
                                        <p:cTn id="82" dur="500"/>
                                        <p:tgtEl>
                                          <p:spTgt spid="61"/>
                                        </p:tgtEl>
                                        <p:attrNameLst>
                                          <p:attrName>ppt_h</p:attrName>
                                        </p:attrNameLst>
                                      </p:cBhvr>
                                      <p:tavLst>
                                        <p:tav tm="0">
                                          <p:val>
                                            <p:strVal val="ppt_h"/>
                                          </p:val>
                                        </p:tav>
                                        <p:tav tm="100000">
                                          <p:val>
                                            <p:fltVal val="0"/>
                                          </p:val>
                                        </p:tav>
                                      </p:tavLst>
                                    </p:anim>
                                    <p:animEffect transition="out" filter="fade">
                                      <p:cBhvr>
                                        <p:cTn id="83" dur="500"/>
                                        <p:tgtEl>
                                          <p:spTgt spid="61"/>
                                        </p:tgtEl>
                                      </p:cBhvr>
                                    </p:animEffect>
                                    <p:set>
                                      <p:cBhvr>
                                        <p:cTn id="84" dur="1" fill="hold">
                                          <p:stCondLst>
                                            <p:cond delay="499"/>
                                          </p:stCondLst>
                                        </p:cTn>
                                        <p:tgtEl>
                                          <p:spTgt spid="61"/>
                                        </p:tgtEl>
                                        <p:attrNameLst>
                                          <p:attrName>style.visibility</p:attrName>
                                        </p:attrNameLst>
                                      </p:cBhvr>
                                      <p:to>
                                        <p:strVal val="hidden"/>
                                      </p:to>
                                    </p:set>
                                  </p:childTnLst>
                                </p:cTn>
                              </p:par>
                              <p:par>
                                <p:cTn id="85" presetID="53" presetClass="exit" presetSubtype="32" fill="hold" grpId="0" nodeType="withEffect">
                                  <p:stCondLst>
                                    <p:cond delay="0"/>
                                  </p:stCondLst>
                                  <p:childTnLst>
                                    <p:anim calcmode="lin" valueType="num">
                                      <p:cBhvr>
                                        <p:cTn id="86" dur="500"/>
                                        <p:tgtEl>
                                          <p:spTgt spid="64"/>
                                        </p:tgtEl>
                                        <p:attrNameLst>
                                          <p:attrName>ppt_w</p:attrName>
                                        </p:attrNameLst>
                                      </p:cBhvr>
                                      <p:tavLst>
                                        <p:tav tm="0">
                                          <p:val>
                                            <p:strVal val="ppt_w"/>
                                          </p:val>
                                        </p:tav>
                                        <p:tav tm="100000">
                                          <p:val>
                                            <p:fltVal val="0"/>
                                          </p:val>
                                        </p:tav>
                                      </p:tavLst>
                                    </p:anim>
                                    <p:anim calcmode="lin" valueType="num">
                                      <p:cBhvr>
                                        <p:cTn id="87" dur="500"/>
                                        <p:tgtEl>
                                          <p:spTgt spid="64"/>
                                        </p:tgtEl>
                                        <p:attrNameLst>
                                          <p:attrName>ppt_h</p:attrName>
                                        </p:attrNameLst>
                                      </p:cBhvr>
                                      <p:tavLst>
                                        <p:tav tm="0">
                                          <p:val>
                                            <p:strVal val="ppt_h"/>
                                          </p:val>
                                        </p:tav>
                                        <p:tav tm="100000">
                                          <p:val>
                                            <p:fltVal val="0"/>
                                          </p:val>
                                        </p:tav>
                                      </p:tavLst>
                                    </p:anim>
                                    <p:animEffect transition="out" filter="fade">
                                      <p:cBhvr>
                                        <p:cTn id="88" dur="500"/>
                                        <p:tgtEl>
                                          <p:spTgt spid="64"/>
                                        </p:tgtEl>
                                      </p:cBhvr>
                                    </p:animEffect>
                                    <p:set>
                                      <p:cBhvr>
                                        <p:cTn id="89" dur="1" fill="hold">
                                          <p:stCondLst>
                                            <p:cond delay="499"/>
                                          </p:stCondLst>
                                        </p:cTn>
                                        <p:tgtEl>
                                          <p:spTgt spid="64"/>
                                        </p:tgtEl>
                                        <p:attrNameLst>
                                          <p:attrName>style.visibility</p:attrName>
                                        </p:attrNameLst>
                                      </p:cBhvr>
                                      <p:to>
                                        <p:strVal val="hidden"/>
                                      </p:to>
                                    </p:set>
                                  </p:childTnLst>
                                </p:cTn>
                              </p:par>
                              <p:par>
                                <p:cTn id="90" presetID="53" presetClass="exit" presetSubtype="32" fill="hold" grpId="0" nodeType="withEffect">
                                  <p:stCondLst>
                                    <p:cond delay="0"/>
                                  </p:stCondLst>
                                  <p:childTnLst>
                                    <p:anim calcmode="lin" valueType="num">
                                      <p:cBhvr>
                                        <p:cTn id="91" dur="500"/>
                                        <p:tgtEl>
                                          <p:spTgt spid="65"/>
                                        </p:tgtEl>
                                        <p:attrNameLst>
                                          <p:attrName>ppt_w</p:attrName>
                                        </p:attrNameLst>
                                      </p:cBhvr>
                                      <p:tavLst>
                                        <p:tav tm="0">
                                          <p:val>
                                            <p:strVal val="ppt_w"/>
                                          </p:val>
                                        </p:tav>
                                        <p:tav tm="100000">
                                          <p:val>
                                            <p:fltVal val="0"/>
                                          </p:val>
                                        </p:tav>
                                      </p:tavLst>
                                    </p:anim>
                                    <p:anim calcmode="lin" valueType="num">
                                      <p:cBhvr>
                                        <p:cTn id="92" dur="500"/>
                                        <p:tgtEl>
                                          <p:spTgt spid="65"/>
                                        </p:tgtEl>
                                        <p:attrNameLst>
                                          <p:attrName>ppt_h</p:attrName>
                                        </p:attrNameLst>
                                      </p:cBhvr>
                                      <p:tavLst>
                                        <p:tav tm="0">
                                          <p:val>
                                            <p:strVal val="ppt_h"/>
                                          </p:val>
                                        </p:tav>
                                        <p:tav tm="100000">
                                          <p:val>
                                            <p:fltVal val="0"/>
                                          </p:val>
                                        </p:tav>
                                      </p:tavLst>
                                    </p:anim>
                                    <p:animEffect transition="out" filter="fade">
                                      <p:cBhvr>
                                        <p:cTn id="93" dur="500"/>
                                        <p:tgtEl>
                                          <p:spTgt spid="65"/>
                                        </p:tgtEl>
                                      </p:cBhvr>
                                    </p:animEffect>
                                    <p:set>
                                      <p:cBhvr>
                                        <p:cTn id="94"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9" grpId="0" animBg="1"/>
      <p:bldP spid="60" grpId="0" animBg="1"/>
      <p:bldP spid="61" grpId="0" animBg="1"/>
      <p:bldP spid="64" grpId="0" animBg="1"/>
      <p:bldP spid="6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66750" y="589529"/>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ctr">
              <a:defRPr/>
            </a:pPr>
            <a:r>
              <a:rPr lang="en-US" altLang="ja-JP" sz="300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 Algorithm</a:t>
            </a:r>
            <a:endParaRPr lang="en-US" sz="300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endParaRPr>
          </a:p>
        </p:txBody>
      </p:sp>
      <p:pic>
        <p:nvPicPr>
          <p:cNvPr id="11" name="Picture 10"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grpSp>
        <p:nvGrpSpPr>
          <p:cNvPr id="27" name="Group 26"/>
          <p:cNvGrpSpPr/>
          <p:nvPr/>
        </p:nvGrpSpPr>
        <p:grpSpPr>
          <a:xfrm>
            <a:off x="1029349" y="4665353"/>
            <a:ext cx="1595482" cy="709566"/>
            <a:chOff x="9128531" y="3596640"/>
            <a:chExt cx="2120119" cy="2387599"/>
          </a:xfrm>
        </p:grpSpPr>
        <p:sp>
          <p:nvSpPr>
            <p:cNvPr id="28" name="矩形 6">
              <a:extLst>
                <a:ext uri="{FF2B5EF4-FFF2-40B4-BE49-F238E27FC236}">
                  <a16:creationId xmlns:a16="http://schemas.microsoft.com/office/drawing/2014/main" id="{0737C4A3-29D0-4F88-8FB4-616A36653686}"/>
                </a:ext>
              </a:extLst>
            </p:cNvPr>
            <p:cNvSpPr/>
            <p:nvPr/>
          </p:nvSpPr>
          <p:spPr>
            <a:xfrm>
              <a:off x="9203958" y="3746426"/>
              <a:ext cx="2044692" cy="1880321"/>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000" dirty="0">
                  <a:solidFill>
                    <a:schemeClr val="tx1"/>
                  </a:solidFill>
                  <a:latin typeface="Microsoft YaHei UI" panose="020B0503020204020204" pitchFamily="34" charset="-122"/>
                  <a:ea typeface="Microsoft YaHei UI" panose="020B0503020204020204" pitchFamily="34" charset="-122"/>
                </a:rPr>
                <a:t>Clicks</a:t>
              </a:r>
              <a:endParaRPr lang="zh-CN" altLang="en-US" sz="2000" dirty="0">
                <a:solidFill>
                  <a:schemeClr val="tx1"/>
                </a:solidFill>
                <a:latin typeface="Microsoft YaHei UI" panose="020B0503020204020204" pitchFamily="34" charset="-122"/>
                <a:ea typeface="Microsoft YaHei UI" panose="020B0503020204020204" pitchFamily="34" charset="-122"/>
              </a:endParaRPr>
            </a:p>
          </p:txBody>
        </p:sp>
        <p:sp>
          <p:nvSpPr>
            <p:cNvPr id="29" name="AutoShape 8">
              <a:extLst>
                <a:ext uri="{FF2B5EF4-FFF2-40B4-BE49-F238E27FC236}">
                  <a16:creationId xmlns:a16="http://schemas.microsoft.com/office/drawing/2014/main" id="{CBA3FE79-4937-814B-8985-AF8CE5A74F8B}"/>
                </a:ext>
              </a:extLst>
            </p:cNvPr>
            <p:cNvSpPr>
              <a:spLocks noChangeArrowheads="1"/>
            </p:cNvSpPr>
            <p:nvPr/>
          </p:nvSpPr>
          <p:spPr bwMode="gray">
            <a:xfrm>
              <a:off x="9128531" y="3596640"/>
              <a:ext cx="1985357" cy="2387599"/>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grpSp>
      <p:grpSp>
        <p:nvGrpSpPr>
          <p:cNvPr id="41" name="Group 40"/>
          <p:cNvGrpSpPr/>
          <p:nvPr/>
        </p:nvGrpSpPr>
        <p:grpSpPr>
          <a:xfrm>
            <a:off x="1029349" y="2623440"/>
            <a:ext cx="1525729" cy="688971"/>
            <a:chOff x="9128531" y="3596640"/>
            <a:chExt cx="2057629" cy="2387599"/>
          </a:xfrm>
        </p:grpSpPr>
        <p:sp>
          <p:nvSpPr>
            <p:cNvPr id="42" name="矩形 6">
              <a:extLst>
                <a:ext uri="{FF2B5EF4-FFF2-40B4-BE49-F238E27FC236}">
                  <a16:creationId xmlns:a16="http://schemas.microsoft.com/office/drawing/2014/main" id="{0737C4A3-29D0-4F88-8FB4-616A36653686}"/>
                </a:ext>
              </a:extLst>
            </p:cNvPr>
            <p:cNvSpPr/>
            <p:nvPr/>
          </p:nvSpPr>
          <p:spPr>
            <a:xfrm>
              <a:off x="9203959" y="3746426"/>
              <a:ext cx="1982201" cy="1880322"/>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000" dirty="0">
                  <a:solidFill>
                    <a:schemeClr val="tx1"/>
                  </a:solidFill>
                  <a:latin typeface="Microsoft YaHei UI" panose="020B0503020204020204" pitchFamily="34" charset="-122"/>
                  <a:ea typeface="Microsoft YaHei UI" panose="020B0503020204020204" pitchFamily="34" charset="-122"/>
                </a:rPr>
                <a:t>Opens</a:t>
              </a:r>
              <a:endParaRPr lang="zh-CN" altLang="en-US" sz="2000" dirty="0">
                <a:solidFill>
                  <a:schemeClr val="tx1"/>
                </a:solidFill>
                <a:latin typeface="Microsoft YaHei UI" panose="020B0503020204020204" pitchFamily="34" charset="-122"/>
                <a:ea typeface="Microsoft YaHei UI" panose="020B0503020204020204" pitchFamily="34" charset="-122"/>
              </a:endParaRPr>
            </a:p>
          </p:txBody>
        </p:sp>
        <p:sp>
          <p:nvSpPr>
            <p:cNvPr id="43" name="AutoShape 8">
              <a:extLst>
                <a:ext uri="{FF2B5EF4-FFF2-40B4-BE49-F238E27FC236}">
                  <a16:creationId xmlns:a16="http://schemas.microsoft.com/office/drawing/2014/main" id="{CBA3FE79-4937-814B-8985-AF8CE5A74F8B}"/>
                </a:ext>
              </a:extLst>
            </p:cNvPr>
            <p:cNvSpPr>
              <a:spLocks noChangeArrowheads="1"/>
            </p:cNvSpPr>
            <p:nvPr/>
          </p:nvSpPr>
          <p:spPr bwMode="gray">
            <a:xfrm>
              <a:off x="9128531" y="3596640"/>
              <a:ext cx="1985357" cy="2387599"/>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grpSp>
      <p:sp>
        <p:nvSpPr>
          <p:cNvPr id="44" name="AutoShape 8">
            <a:extLst>
              <a:ext uri="{FF2B5EF4-FFF2-40B4-BE49-F238E27FC236}">
                <a16:creationId xmlns:a16="http://schemas.microsoft.com/office/drawing/2014/main" id="{CBA3FE79-4937-814B-8985-AF8CE5A74F8B}"/>
              </a:ext>
            </a:extLst>
          </p:cNvPr>
          <p:cNvSpPr>
            <a:spLocks noChangeArrowheads="1"/>
          </p:cNvSpPr>
          <p:nvPr/>
        </p:nvSpPr>
        <p:spPr bwMode="gray">
          <a:xfrm>
            <a:off x="871503" y="2349075"/>
            <a:ext cx="1782786" cy="3302000"/>
          </a:xfrm>
          <a:prstGeom prst="roundRect">
            <a:avLst>
              <a:gd name="adj" fmla="val 9106"/>
            </a:avLst>
          </a:prstGeom>
          <a:noFill/>
          <a:ln w="19050">
            <a:solidFill>
              <a:srgbClr val="FA938E"/>
            </a:solid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sp>
        <p:nvSpPr>
          <p:cNvPr id="5" name="Rectangle 4"/>
          <p:cNvSpPr/>
          <p:nvPr/>
        </p:nvSpPr>
        <p:spPr>
          <a:xfrm>
            <a:off x="4227443" y="2480758"/>
            <a:ext cx="245165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Opens &gt; 3 in a row</a:t>
            </a:r>
          </a:p>
        </p:txBody>
      </p:sp>
      <p:cxnSp>
        <p:nvCxnSpPr>
          <p:cNvPr id="13" name="Straight Arrow Connector 12"/>
          <p:cNvCxnSpPr>
            <a:endCxn id="5" idx="1"/>
          </p:cNvCxnSpPr>
          <p:nvPr/>
        </p:nvCxnSpPr>
        <p:spPr>
          <a:xfrm>
            <a:off x="2654289" y="2928730"/>
            <a:ext cx="1573154" cy="9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ight Arrow 17"/>
          <p:cNvSpPr/>
          <p:nvPr/>
        </p:nvSpPr>
        <p:spPr>
          <a:xfrm>
            <a:off x="7103165" y="268641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8252250" y="2514600"/>
            <a:ext cx="245165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+ 10 point</a:t>
            </a:r>
          </a:p>
        </p:txBody>
      </p:sp>
      <p:sp>
        <p:nvSpPr>
          <p:cNvPr id="48" name="Rectangle 47"/>
          <p:cNvSpPr/>
          <p:nvPr/>
        </p:nvSpPr>
        <p:spPr>
          <a:xfrm>
            <a:off x="4233982" y="4500630"/>
            <a:ext cx="245165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Clicks &gt; 3 in a row</a:t>
            </a:r>
          </a:p>
        </p:txBody>
      </p:sp>
      <p:cxnSp>
        <p:nvCxnSpPr>
          <p:cNvPr id="49" name="Straight Arrow Connector 48"/>
          <p:cNvCxnSpPr>
            <a:endCxn id="48" idx="1"/>
          </p:cNvCxnSpPr>
          <p:nvPr/>
        </p:nvCxnSpPr>
        <p:spPr>
          <a:xfrm>
            <a:off x="2660828" y="4948602"/>
            <a:ext cx="1573154" cy="9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Right Arrow 51"/>
          <p:cNvSpPr/>
          <p:nvPr/>
        </p:nvSpPr>
        <p:spPr>
          <a:xfrm>
            <a:off x="7109704" y="470628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8258789" y="4534472"/>
            <a:ext cx="245165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+ 20 point</a:t>
            </a:r>
          </a:p>
        </p:txBody>
      </p:sp>
      <mc:AlternateContent xmlns:mc="http://schemas.openxmlformats.org/markup-compatibility/2006" xmlns:a14="http://schemas.microsoft.com/office/drawing/2010/main">
        <mc:Choice Requires="a14">
          <p:graphicFrame>
            <p:nvGraphicFramePr>
              <p:cNvPr id="45" name="Table 44"/>
              <p:cNvGraphicFramePr>
                <a:graphicFrameLocks noGrp="1"/>
              </p:cNvGraphicFramePr>
              <p:nvPr>
                <p:extLst>
                  <p:ext uri="{D42A27DB-BD31-4B8C-83A1-F6EECF244321}">
                    <p14:modId xmlns:p14="http://schemas.microsoft.com/office/powerpoint/2010/main" val="4005843326"/>
                  </p:ext>
                </p:extLst>
              </p:nvPr>
            </p:nvGraphicFramePr>
            <p:xfrm>
              <a:off x="1745083" y="1433697"/>
              <a:ext cx="7636585" cy="512570"/>
            </p:xfrm>
            <a:graphic>
              <a:graphicData uri="http://schemas.openxmlformats.org/drawingml/2006/table">
                <a:tbl>
                  <a:tblPr>
                    <a:tableStyleId>{5C22544A-7EE6-4342-B048-85BDC9FD1C3A}</a:tableStyleId>
                  </a:tblPr>
                  <a:tblGrid>
                    <a:gridCol w="7636585">
                      <a:extLst>
                        <a:ext uri="{9D8B030D-6E8A-4147-A177-3AD203B41FA5}">
                          <a16:colId xmlns:a16="http://schemas.microsoft.com/office/drawing/2014/main" val="20000"/>
                        </a:ext>
                      </a:extLst>
                    </a:gridCol>
                  </a:tblGrid>
                  <a:tr h="512570">
                    <a:tc>
                      <a:txBody>
                        <a:bodyPr/>
                        <a:lstStyle/>
                        <a:p>
                          <a:pPr algn="ctr">
                            <a:lnSpc>
                              <a:spcPct val="107000"/>
                            </a:lnSpc>
                            <a:spcBef>
                              <a:spcPts val="1800"/>
                            </a:spcBef>
                            <a:spcAft>
                              <a:spcPts val="400"/>
                            </a:spcAft>
                          </a:pPr>
                          <a14:m>
                            <m:oMath xmlns:m="http://schemas.openxmlformats.org/officeDocument/2006/math">
                              <m:r>
                                <a:rPr lang="en-US" sz="3000" smtClean="0">
                                  <a:effectLst/>
                                  <a:latin typeface="Cambria Math" panose="02040503050406030204" pitchFamily="18" charset="0"/>
                                </a:rPr>
                                <m:t>𝒇</m:t>
                              </m:r>
                              <m:d>
                                <m:dPr>
                                  <m:ctrlPr>
                                    <a:rPr lang="en-US" sz="3000" i="1">
                                      <a:effectLst/>
                                      <a:latin typeface="Cambria Math" panose="02040503050406030204" pitchFamily="18" charset="0"/>
                                    </a:rPr>
                                  </m:ctrlPr>
                                </m:dPr>
                                <m:e>
                                  <m:r>
                                    <a:rPr lang="en-US" sz="3000">
                                      <a:effectLst/>
                                      <a:latin typeface="Cambria Math" panose="02040503050406030204" pitchFamily="18" charset="0"/>
                                    </a:rPr>
                                    <m:t>𝒙</m:t>
                                  </m:r>
                                </m:e>
                              </m:d>
                              <m:r>
                                <a:rPr lang="en-US" sz="3000">
                                  <a:effectLst/>
                                  <a:latin typeface="Cambria Math" panose="02040503050406030204" pitchFamily="18" charset="0"/>
                                </a:rPr>
                                <m:t>=</m:t>
                              </m:r>
                              <m:r>
                                <m:rPr>
                                  <m:sty m:val="p"/>
                                </m:rPr>
                                <a:rPr lang="en-US" sz="3000" b="0" i="0" smtClean="0">
                                  <a:solidFill>
                                    <a:srgbClr val="FF0000"/>
                                  </a:solidFill>
                                  <a:effectLst/>
                                  <a:latin typeface="Cambria Math" panose="02040503050406030204" pitchFamily="18" charset="0"/>
                                </a:rPr>
                                <m:t>a</m:t>
                              </m:r>
                              <m:r>
                                <a:rPr lang="en-US" sz="3000" b="0" i="0" smtClean="0">
                                  <a:solidFill>
                                    <a:srgbClr val="FF0000"/>
                                  </a:solidFill>
                                  <a:effectLst/>
                                  <a:latin typeface="Cambria Math" panose="02040503050406030204" pitchFamily="18" charset="0"/>
                                </a:rPr>
                                <m:t>(</m:t>
                              </m:r>
                              <m:r>
                                <m:rPr>
                                  <m:sty m:val="p"/>
                                </m:rPr>
                                <a:rPr lang="en-US" sz="3000" b="0" i="0" smtClean="0">
                                  <a:solidFill>
                                    <a:srgbClr val="FF0000"/>
                                  </a:solidFill>
                                  <a:effectLst/>
                                  <a:latin typeface="Cambria Math" panose="02040503050406030204" pitchFamily="18" charset="0"/>
                                </a:rPr>
                                <m:t>x</m:t>
                              </m:r>
                              <m:r>
                                <a:rPr lang="en-US" sz="3000" b="0" i="0" smtClean="0">
                                  <a:solidFill>
                                    <a:srgbClr val="FF0000"/>
                                  </a:solidFill>
                                  <a:effectLst/>
                                  <a:latin typeface="Cambria Math" panose="02040503050406030204" pitchFamily="18" charset="0"/>
                                </a:rPr>
                                <m:t>)+</m:t>
                              </m:r>
                              <m:r>
                                <m:rPr>
                                  <m:sty m:val="p"/>
                                </m:rPr>
                                <a:rPr lang="en-US" sz="3000" b="0" i="0" smtClean="0">
                                  <a:effectLst/>
                                  <a:latin typeface="Cambria Math" panose="02040503050406030204" pitchFamily="18" charset="0"/>
                                </a:rPr>
                                <m:t>b</m:t>
                              </m:r>
                            </m:oMath>
                          </a14:m>
                          <a:r>
                            <a:rPr lang="en-US" sz="3000" dirty="0">
                              <a:effectLst/>
                              <a:latin typeface="Cambria" panose="02040503050406030204" pitchFamily="18" charset="0"/>
                            </a:rPr>
                            <a:t> </a:t>
                          </a:r>
                          <a14:m>
                            <m:oMath xmlns:m="http://schemas.openxmlformats.org/officeDocument/2006/math">
                              <m:r>
                                <a:rPr lang="en-US" sz="3000">
                                  <a:effectLst/>
                                  <a:latin typeface="Cambria Math" panose="02040503050406030204" pitchFamily="18" charset="0"/>
                                </a:rPr>
                                <m:t>     ∀</m:t>
                              </m:r>
                              <m:r>
                                <a:rPr lang="en-US" sz="3000">
                                  <a:effectLst/>
                                  <a:latin typeface="Cambria Math" panose="02040503050406030204" pitchFamily="18" charset="0"/>
                                </a:rPr>
                                <m:t>𝒙</m:t>
                              </m:r>
                              <m:r>
                                <a:rPr lang="en-US" sz="3000">
                                  <a:effectLst/>
                                  <a:latin typeface="Cambria Math" panose="02040503050406030204" pitchFamily="18" charset="0"/>
                                </a:rPr>
                                <m:t> ∈{</m:t>
                              </m:r>
                              <m:r>
                                <m:rPr>
                                  <m:sty m:val="p"/>
                                </m:rPr>
                                <a:rPr lang="en-US" sz="3000" b="0" i="0" smtClean="0">
                                  <a:effectLst/>
                                  <a:latin typeface="Cambria Math" panose="02040503050406030204" pitchFamily="18" charset="0"/>
                                </a:rPr>
                                <m:t>n</m:t>
                              </m:r>
                              <m:r>
                                <a:rPr lang="en-US" sz="3000">
                                  <a:effectLst/>
                                  <a:latin typeface="Cambria Math" panose="02040503050406030204" pitchFamily="18" charset="0"/>
                                </a:rPr>
                                <m:t>}</m:t>
                              </m:r>
                            </m:oMath>
                          </a14:m>
                          <a:endParaRPr lang="en-US" sz="3000" i="1" dirty="0">
                            <a:solidFill>
                              <a:srgbClr val="666666"/>
                            </a:solidFill>
                            <a:effectLst/>
                            <a:latin typeface="Cambria" panose="02040503050406030204" pitchFamily="18" charset="0"/>
                            <a:ea typeface="Georgia" panose="02040502050405020303" pitchFamily="18" charset="0"/>
                            <a:cs typeface="Georgia" panose="02040502050405020303" pitchFamily="18" charset="0"/>
                          </a:endParaRPr>
                        </a:p>
                      </a:txBody>
                      <a:tcPr marL="68580" marR="68580" marT="0" marB="0"/>
                    </a:tc>
                    <a:extLst>
                      <a:ext uri="{0D108BD9-81ED-4DB2-BD59-A6C34878D82A}">
                        <a16:rowId xmlns:a16="http://schemas.microsoft.com/office/drawing/2014/main" val="10000"/>
                      </a:ext>
                    </a:extLst>
                  </a:tr>
                </a:tbl>
              </a:graphicData>
            </a:graphic>
          </p:graphicFrame>
        </mc:Choice>
        <mc:Fallback xmlns="">
          <p:graphicFrame>
            <p:nvGraphicFramePr>
              <p:cNvPr id="45" name="Table 44"/>
              <p:cNvGraphicFramePr>
                <a:graphicFrameLocks noGrp="1"/>
              </p:cNvGraphicFramePr>
              <p:nvPr>
                <p:extLst>
                  <p:ext uri="{D42A27DB-BD31-4B8C-83A1-F6EECF244321}">
                    <p14:modId xmlns:p14="http://schemas.microsoft.com/office/powerpoint/2010/main" val="4005843326"/>
                  </p:ext>
                </p:extLst>
              </p:nvPr>
            </p:nvGraphicFramePr>
            <p:xfrm>
              <a:off x="1745083" y="1433697"/>
              <a:ext cx="7636585" cy="512570"/>
            </p:xfrm>
            <a:graphic>
              <a:graphicData uri="http://schemas.openxmlformats.org/drawingml/2006/table">
                <a:tbl>
                  <a:tblPr>
                    <a:tableStyleId>{5C22544A-7EE6-4342-B048-85BDC9FD1C3A}</a:tableStyleId>
                  </a:tblPr>
                  <a:tblGrid>
                    <a:gridCol w="7636585">
                      <a:extLst>
                        <a:ext uri="{9D8B030D-6E8A-4147-A177-3AD203B41FA5}">
                          <a16:colId xmlns:a16="http://schemas.microsoft.com/office/drawing/2014/main" xmlns="" xmlns:a14="http://schemas.microsoft.com/office/drawing/2010/main" val="20000"/>
                        </a:ext>
                      </a:extLst>
                    </a:gridCol>
                  </a:tblGrid>
                  <a:tr h="512570">
                    <a:tc>
                      <a:txBody>
                        <a:bodyPr/>
                        <a:lstStyle/>
                        <a:p>
                          <a:endParaRPr lang="en-US"/>
                        </a:p>
                      </a:txBody>
                      <a:tcPr marL="68580" marR="68580" marT="0" marB="0">
                        <a:blipFill rotWithShape="0">
                          <a:blip r:embed="rId5"/>
                          <a:stretch>
                            <a:fillRect l="-80" t="-1176" r="-239" b="-2353"/>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Tree>
    <p:extLst>
      <p:ext uri="{BB962C8B-B14F-4D97-AF65-F5344CB8AC3E}">
        <p14:creationId xmlns:p14="http://schemas.microsoft.com/office/powerpoint/2010/main" val="504371538"/>
      </p:ext>
    </p:extLst>
  </p:cSld>
  <p:clrMapOvr>
    <a:masterClrMapping/>
  </p:clrMapOvr>
  <p:transition spd="slow" advClick="0">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66750" y="589529"/>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ctr">
              <a:defRPr/>
            </a:pPr>
            <a:r>
              <a:rPr lang="en-US" altLang="ja-JP" sz="300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 Algorithm</a:t>
            </a:r>
            <a:endParaRPr lang="en-US" sz="300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endParaRPr>
          </a:p>
        </p:txBody>
      </p:sp>
      <p:pic>
        <p:nvPicPr>
          <p:cNvPr id="11" name="Picture 10"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grpSp>
        <p:nvGrpSpPr>
          <p:cNvPr id="27" name="Group 26"/>
          <p:cNvGrpSpPr/>
          <p:nvPr/>
        </p:nvGrpSpPr>
        <p:grpSpPr>
          <a:xfrm>
            <a:off x="1029349" y="4665353"/>
            <a:ext cx="1595482" cy="709566"/>
            <a:chOff x="9128531" y="3596640"/>
            <a:chExt cx="2120119" cy="2387599"/>
          </a:xfrm>
        </p:grpSpPr>
        <p:sp>
          <p:nvSpPr>
            <p:cNvPr id="28" name="矩形 6">
              <a:extLst>
                <a:ext uri="{FF2B5EF4-FFF2-40B4-BE49-F238E27FC236}">
                  <a16:creationId xmlns:a16="http://schemas.microsoft.com/office/drawing/2014/main" id="{0737C4A3-29D0-4F88-8FB4-616A36653686}"/>
                </a:ext>
              </a:extLst>
            </p:cNvPr>
            <p:cNvSpPr/>
            <p:nvPr/>
          </p:nvSpPr>
          <p:spPr>
            <a:xfrm>
              <a:off x="9203958" y="3746426"/>
              <a:ext cx="2044692" cy="1880321"/>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000" dirty="0">
                  <a:solidFill>
                    <a:schemeClr val="tx1"/>
                  </a:solidFill>
                  <a:latin typeface="Microsoft YaHei UI" panose="020B0503020204020204" pitchFamily="34" charset="-122"/>
                  <a:ea typeface="Microsoft YaHei UI" panose="020B0503020204020204" pitchFamily="34" charset="-122"/>
                </a:rPr>
                <a:t>Opens</a:t>
              </a:r>
              <a:endParaRPr lang="zh-CN" altLang="en-US" sz="2000" dirty="0">
                <a:solidFill>
                  <a:schemeClr val="tx1"/>
                </a:solidFill>
                <a:latin typeface="Microsoft YaHei UI" panose="020B0503020204020204" pitchFamily="34" charset="-122"/>
                <a:ea typeface="Microsoft YaHei UI" panose="020B0503020204020204" pitchFamily="34" charset="-122"/>
              </a:endParaRPr>
            </a:p>
          </p:txBody>
        </p:sp>
        <p:sp>
          <p:nvSpPr>
            <p:cNvPr id="29" name="AutoShape 8">
              <a:extLst>
                <a:ext uri="{FF2B5EF4-FFF2-40B4-BE49-F238E27FC236}">
                  <a16:creationId xmlns:a16="http://schemas.microsoft.com/office/drawing/2014/main" id="{CBA3FE79-4937-814B-8985-AF8CE5A74F8B}"/>
                </a:ext>
              </a:extLst>
            </p:cNvPr>
            <p:cNvSpPr>
              <a:spLocks noChangeArrowheads="1"/>
            </p:cNvSpPr>
            <p:nvPr/>
          </p:nvSpPr>
          <p:spPr bwMode="gray">
            <a:xfrm>
              <a:off x="9128531" y="3596640"/>
              <a:ext cx="1985357" cy="2387599"/>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grpSp>
      <p:grpSp>
        <p:nvGrpSpPr>
          <p:cNvPr id="41" name="Group 40"/>
          <p:cNvGrpSpPr/>
          <p:nvPr/>
        </p:nvGrpSpPr>
        <p:grpSpPr>
          <a:xfrm>
            <a:off x="1029349" y="2623440"/>
            <a:ext cx="1525729" cy="688971"/>
            <a:chOff x="9128531" y="3596640"/>
            <a:chExt cx="2057629" cy="2387599"/>
          </a:xfrm>
        </p:grpSpPr>
        <p:sp>
          <p:nvSpPr>
            <p:cNvPr id="42" name="矩形 6">
              <a:extLst>
                <a:ext uri="{FF2B5EF4-FFF2-40B4-BE49-F238E27FC236}">
                  <a16:creationId xmlns:a16="http://schemas.microsoft.com/office/drawing/2014/main" id="{0737C4A3-29D0-4F88-8FB4-616A36653686}"/>
                </a:ext>
              </a:extLst>
            </p:cNvPr>
            <p:cNvSpPr/>
            <p:nvPr/>
          </p:nvSpPr>
          <p:spPr>
            <a:xfrm>
              <a:off x="9203959" y="3746426"/>
              <a:ext cx="1982201" cy="1880322"/>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000" dirty="0">
                  <a:solidFill>
                    <a:schemeClr val="tx1"/>
                  </a:solidFill>
                  <a:latin typeface="Microsoft YaHei UI" panose="020B0503020204020204" pitchFamily="34" charset="-122"/>
                  <a:ea typeface="Microsoft YaHei UI" panose="020B0503020204020204" pitchFamily="34" charset="-122"/>
                </a:rPr>
                <a:t>Delivery</a:t>
              </a:r>
              <a:endParaRPr lang="zh-CN" altLang="en-US" sz="2000" dirty="0">
                <a:solidFill>
                  <a:schemeClr val="tx1"/>
                </a:solidFill>
                <a:latin typeface="Microsoft YaHei UI" panose="020B0503020204020204" pitchFamily="34" charset="-122"/>
                <a:ea typeface="Microsoft YaHei UI" panose="020B0503020204020204" pitchFamily="34" charset="-122"/>
              </a:endParaRPr>
            </a:p>
          </p:txBody>
        </p:sp>
        <p:sp>
          <p:nvSpPr>
            <p:cNvPr id="43" name="AutoShape 8">
              <a:extLst>
                <a:ext uri="{FF2B5EF4-FFF2-40B4-BE49-F238E27FC236}">
                  <a16:creationId xmlns:a16="http://schemas.microsoft.com/office/drawing/2014/main" id="{CBA3FE79-4937-814B-8985-AF8CE5A74F8B}"/>
                </a:ext>
              </a:extLst>
            </p:cNvPr>
            <p:cNvSpPr>
              <a:spLocks noChangeArrowheads="1"/>
            </p:cNvSpPr>
            <p:nvPr/>
          </p:nvSpPr>
          <p:spPr bwMode="gray">
            <a:xfrm>
              <a:off x="9128531" y="3596640"/>
              <a:ext cx="1985357" cy="2387599"/>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grpSp>
      <p:sp>
        <p:nvSpPr>
          <p:cNvPr id="44" name="AutoShape 8">
            <a:extLst>
              <a:ext uri="{FF2B5EF4-FFF2-40B4-BE49-F238E27FC236}">
                <a16:creationId xmlns:a16="http://schemas.microsoft.com/office/drawing/2014/main" id="{CBA3FE79-4937-814B-8985-AF8CE5A74F8B}"/>
              </a:ext>
            </a:extLst>
          </p:cNvPr>
          <p:cNvSpPr>
            <a:spLocks noChangeArrowheads="1"/>
          </p:cNvSpPr>
          <p:nvPr/>
        </p:nvSpPr>
        <p:spPr bwMode="gray">
          <a:xfrm>
            <a:off x="871503" y="2349075"/>
            <a:ext cx="1782786" cy="3302000"/>
          </a:xfrm>
          <a:prstGeom prst="roundRect">
            <a:avLst>
              <a:gd name="adj" fmla="val 9106"/>
            </a:avLst>
          </a:prstGeom>
          <a:noFill/>
          <a:ln w="19050">
            <a:solidFill>
              <a:srgbClr val="FA938E"/>
            </a:solid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cxnSp>
        <p:nvCxnSpPr>
          <p:cNvPr id="67" name="Straight Arrow Connector 66"/>
          <p:cNvCxnSpPr/>
          <p:nvPr/>
        </p:nvCxnSpPr>
        <p:spPr>
          <a:xfrm>
            <a:off x="2676544" y="2993136"/>
            <a:ext cx="1573154" cy="9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Right Arrow 67"/>
          <p:cNvSpPr/>
          <p:nvPr/>
        </p:nvSpPr>
        <p:spPr>
          <a:xfrm>
            <a:off x="7125420" y="275082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8274505" y="2579006"/>
            <a:ext cx="245165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+ 2 point</a:t>
            </a:r>
          </a:p>
        </p:txBody>
      </p:sp>
      <p:sp>
        <p:nvSpPr>
          <p:cNvPr id="70" name="Rectangle 69"/>
          <p:cNvSpPr/>
          <p:nvPr/>
        </p:nvSpPr>
        <p:spPr>
          <a:xfrm>
            <a:off x="4243159" y="4569900"/>
            <a:ext cx="245165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Do not open email than 3 times</a:t>
            </a:r>
          </a:p>
        </p:txBody>
      </p:sp>
      <p:cxnSp>
        <p:nvCxnSpPr>
          <p:cNvPr id="71" name="Straight Arrow Connector 70"/>
          <p:cNvCxnSpPr>
            <a:endCxn id="70" idx="1"/>
          </p:cNvCxnSpPr>
          <p:nvPr/>
        </p:nvCxnSpPr>
        <p:spPr>
          <a:xfrm>
            <a:off x="2670005" y="5017872"/>
            <a:ext cx="1573154" cy="9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Right Arrow 71"/>
          <p:cNvSpPr/>
          <p:nvPr/>
        </p:nvSpPr>
        <p:spPr>
          <a:xfrm>
            <a:off x="7118881" y="477555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8267966" y="4603742"/>
            <a:ext cx="245165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- 5 point</a:t>
            </a:r>
          </a:p>
        </p:txBody>
      </p:sp>
      <mc:AlternateContent xmlns:mc="http://schemas.openxmlformats.org/markup-compatibility/2006" xmlns:a14="http://schemas.microsoft.com/office/drawing/2010/main">
        <mc:Choice Requires="a14">
          <p:graphicFrame>
            <p:nvGraphicFramePr>
              <p:cNvPr id="79" name="Table 78"/>
              <p:cNvGraphicFramePr>
                <a:graphicFrameLocks noGrp="1"/>
              </p:cNvGraphicFramePr>
              <p:nvPr>
                <p:extLst>
                  <p:ext uri="{D42A27DB-BD31-4B8C-83A1-F6EECF244321}">
                    <p14:modId xmlns:p14="http://schemas.microsoft.com/office/powerpoint/2010/main" val="4005843326"/>
                  </p:ext>
                </p:extLst>
              </p:nvPr>
            </p:nvGraphicFramePr>
            <p:xfrm>
              <a:off x="1745083" y="1433697"/>
              <a:ext cx="7636585" cy="512570"/>
            </p:xfrm>
            <a:graphic>
              <a:graphicData uri="http://schemas.openxmlformats.org/drawingml/2006/table">
                <a:tbl>
                  <a:tblPr>
                    <a:tableStyleId>{5C22544A-7EE6-4342-B048-85BDC9FD1C3A}</a:tableStyleId>
                  </a:tblPr>
                  <a:tblGrid>
                    <a:gridCol w="7636585">
                      <a:extLst>
                        <a:ext uri="{9D8B030D-6E8A-4147-A177-3AD203B41FA5}">
                          <a16:colId xmlns:a16="http://schemas.microsoft.com/office/drawing/2014/main" val="20000"/>
                        </a:ext>
                      </a:extLst>
                    </a:gridCol>
                  </a:tblGrid>
                  <a:tr h="512570">
                    <a:tc>
                      <a:txBody>
                        <a:bodyPr/>
                        <a:lstStyle/>
                        <a:p>
                          <a:pPr algn="ctr">
                            <a:lnSpc>
                              <a:spcPct val="107000"/>
                            </a:lnSpc>
                            <a:spcBef>
                              <a:spcPts val="1800"/>
                            </a:spcBef>
                            <a:spcAft>
                              <a:spcPts val="400"/>
                            </a:spcAft>
                          </a:pPr>
                          <a14:m>
                            <m:oMath xmlns:m="http://schemas.openxmlformats.org/officeDocument/2006/math">
                              <m:r>
                                <a:rPr lang="en-US" sz="3000" smtClean="0">
                                  <a:effectLst/>
                                  <a:latin typeface="Cambria Math" panose="02040503050406030204" pitchFamily="18" charset="0"/>
                                </a:rPr>
                                <m:t>𝒇</m:t>
                              </m:r>
                              <m:d>
                                <m:dPr>
                                  <m:ctrlPr>
                                    <a:rPr lang="en-US" sz="3000" i="1">
                                      <a:effectLst/>
                                      <a:latin typeface="Cambria Math" panose="02040503050406030204" pitchFamily="18" charset="0"/>
                                    </a:rPr>
                                  </m:ctrlPr>
                                </m:dPr>
                                <m:e>
                                  <m:r>
                                    <a:rPr lang="en-US" sz="3000">
                                      <a:effectLst/>
                                      <a:latin typeface="Cambria Math" panose="02040503050406030204" pitchFamily="18" charset="0"/>
                                    </a:rPr>
                                    <m:t>𝒙</m:t>
                                  </m:r>
                                </m:e>
                              </m:d>
                              <m:r>
                                <a:rPr lang="en-US" sz="3000">
                                  <a:effectLst/>
                                  <a:latin typeface="Cambria Math" panose="02040503050406030204" pitchFamily="18" charset="0"/>
                                </a:rPr>
                                <m:t>=</m:t>
                              </m:r>
                              <m:r>
                                <m:rPr>
                                  <m:sty m:val="p"/>
                                </m:rPr>
                                <a:rPr lang="en-US" sz="3000" b="0" i="0" smtClean="0">
                                  <a:solidFill>
                                    <a:srgbClr val="FF0000"/>
                                  </a:solidFill>
                                  <a:effectLst/>
                                  <a:latin typeface="Cambria Math" panose="02040503050406030204" pitchFamily="18" charset="0"/>
                                </a:rPr>
                                <m:t>a</m:t>
                              </m:r>
                              <m:r>
                                <a:rPr lang="en-US" sz="3000" b="0" i="0" smtClean="0">
                                  <a:solidFill>
                                    <a:srgbClr val="FF0000"/>
                                  </a:solidFill>
                                  <a:effectLst/>
                                  <a:latin typeface="Cambria Math" panose="02040503050406030204" pitchFamily="18" charset="0"/>
                                </a:rPr>
                                <m:t>(</m:t>
                              </m:r>
                              <m:r>
                                <m:rPr>
                                  <m:sty m:val="p"/>
                                </m:rPr>
                                <a:rPr lang="en-US" sz="3000" b="0" i="0" smtClean="0">
                                  <a:solidFill>
                                    <a:srgbClr val="FF0000"/>
                                  </a:solidFill>
                                  <a:effectLst/>
                                  <a:latin typeface="Cambria Math" panose="02040503050406030204" pitchFamily="18" charset="0"/>
                                </a:rPr>
                                <m:t>x</m:t>
                              </m:r>
                              <m:r>
                                <a:rPr lang="en-US" sz="3000" b="0" i="0" smtClean="0">
                                  <a:solidFill>
                                    <a:srgbClr val="FF0000"/>
                                  </a:solidFill>
                                  <a:effectLst/>
                                  <a:latin typeface="Cambria Math" panose="02040503050406030204" pitchFamily="18" charset="0"/>
                                </a:rPr>
                                <m:t>)+</m:t>
                              </m:r>
                              <m:r>
                                <m:rPr>
                                  <m:sty m:val="p"/>
                                </m:rPr>
                                <a:rPr lang="en-US" sz="3000" b="0" i="0" smtClean="0">
                                  <a:effectLst/>
                                  <a:latin typeface="Cambria Math" panose="02040503050406030204" pitchFamily="18" charset="0"/>
                                </a:rPr>
                                <m:t>b</m:t>
                              </m:r>
                            </m:oMath>
                          </a14:m>
                          <a:r>
                            <a:rPr lang="en-US" sz="3000" dirty="0">
                              <a:effectLst/>
                              <a:latin typeface="Cambria" panose="02040503050406030204" pitchFamily="18" charset="0"/>
                            </a:rPr>
                            <a:t> </a:t>
                          </a:r>
                          <a14:m>
                            <m:oMath xmlns:m="http://schemas.openxmlformats.org/officeDocument/2006/math">
                              <m:r>
                                <a:rPr lang="en-US" sz="3000">
                                  <a:effectLst/>
                                  <a:latin typeface="Cambria Math" panose="02040503050406030204" pitchFamily="18" charset="0"/>
                                </a:rPr>
                                <m:t>     ∀</m:t>
                              </m:r>
                              <m:r>
                                <a:rPr lang="en-US" sz="3000">
                                  <a:effectLst/>
                                  <a:latin typeface="Cambria Math" panose="02040503050406030204" pitchFamily="18" charset="0"/>
                                </a:rPr>
                                <m:t>𝒙</m:t>
                              </m:r>
                              <m:r>
                                <a:rPr lang="en-US" sz="3000">
                                  <a:effectLst/>
                                  <a:latin typeface="Cambria Math" panose="02040503050406030204" pitchFamily="18" charset="0"/>
                                </a:rPr>
                                <m:t> ∈{</m:t>
                              </m:r>
                              <m:r>
                                <m:rPr>
                                  <m:sty m:val="p"/>
                                </m:rPr>
                                <a:rPr lang="en-US" sz="3000" b="0" i="0" smtClean="0">
                                  <a:effectLst/>
                                  <a:latin typeface="Cambria Math" panose="02040503050406030204" pitchFamily="18" charset="0"/>
                                </a:rPr>
                                <m:t>n</m:t>
                              </m:r>
                              <m:r>
                                <a:rPr lang="en-US" sz="3000">
                                  <a:effectLst/>
                                  <a:latin typeface="Cambria Math" panose="02040503050406030204" pitchFamily="18" charset="0"/>
                                </a:rPr>
                                <m:t>}</m:t>
                              </m:r>
                            </m:oMath>
                          </a14:m>
                          <a:endParaRPr lang="en-US" sz="3000" i="1" dirty="0">
                            <a:solidFill>
                              <a:srgbClr val="666666"/>
                            </a:solidFill>
                            <a:effectLst/>
                            <a:latin typeface="Cambria" panose="02040503050406030204" pitchFamily="18" charset="0"/>
                            <a:ea typeface="Georgia" panose="02040502050405020303" pitchFamily="18" charset="0"/>
                            <a:cs typeface="Georgia" panose="02040502050405020303" pitchFamily="18" charset="0"/>
                          </a:endParaRPr>
                        </a:p>
                      </a:txBody>
                      <a:tcPr marL="68580" marR="68580" marT="0" marB="0"/>
                    </a:tc>
                    <a:extLst>
                      <a:ext uri="{0D108BD9-81ED-4DB2-BD59-A6C34878D82A}">
                        <a16:rowId xmlns:a16="http://schemas.microsoft.com/office/drawing/2014/main" val="10000"/>
                      </a:ext>
                    </a:extLst>
                  </a:tr>
                </a:tbl>
              </a:graphicData>
            </a:graphic>
          </p:graphicFrame>
        </mc:Choice>
        <mc:Fallback xmlns="">
          <p:graphicFrame>
            <p:nvGraphicFramePr>
              <p:cNvPr id="79" name="Table 78"/>
              <p:cNvGraphicFramePr>
                <a:graphicFrameLocks noGrp="1"/>
              </p:cNvGraphicFramePr>
              <p:nvPr>
                <p:extLst>
                  <p:ext uri="{D42A27DB-BD31-4B8C-83A1-F6EECF244321}">
                    <p14:modId xmlns:p14="http://schemas.microsoft.com/office/powerpoint/2010/main" val="4005843326"/>
                  </p:ext>
                </p:extLst>
              </p:nvPr>
            </p:nvGraphicFramePr>
            <p:xfrm>
              <a:off x="1745083" y="1433697"/>
              <a:ext cx="7636585" cy="512570"/>
            </p:xfrm>
            <a:graphic>
              <a:graphicData uri="http://schemas.openxmlformats.org/drawingml/2006/table">
                <a:tbl>
                  <a:tblPr>
                    <a:tableStyleId>{5C22544A-7EE6-4342-B048-85BDC9FD1C3A}</a:tableStyleId>
                  </a:tblPr>
                  <a:tblGrid>
                    <a:gridCol w="7636585">
                      <a:extLst>
                        <a:ext uri="{9D8B030D-6E8A-4147-A177-3AD203B41FA5}">
                          <a16:colId xmlns:a16="http://schemas.microsoft.com/office/drawing/2014/main" xmlns="" xmlns:a14="http://schemas.microsoft.com/office/drawing/2010/main" val="20000"/>
                        </a:ext>
                      </a:extLst>
                    </a:gridCol>
                  </a:tblGrid>
                  <a:tr h="512570">
                    <a:tc>
                      <a:txBody>
                        <a:bodyPr/>
                        <a:lstStyle/>
                        <a:p>
                          <a:endParaRPr lang="en-US"/>
                        </a:p>
                      </a:txBody>
                      <a:tcPr marL="68580" marR="68580" marT="0" marB="0">
                        <a:blipFill rotWithShape="0">
                          <a:blip r:embed="rId5"/>
                          <a:stretch>
                            <a:fillRect l="-80" t="-1176" r="-239" b="-2353"/>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
        <p:nvSpPr>
          <p:cNvPr id="80" name="Rectangle 79"/>
          <p:cNvSpPr/>
          <p:nvPr/>
        </p:nvSpPr>
        <p:spPr>
          <a:xfrm>
            <a:off x="4263651" y="2535936"/>
            <a:ext cx="2451653"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Every mail is received</a:t>
            </a:r>
          </a:p>
        </p:txBody>
      </p:sp>
    </p:spTree>
    <p:extLst>
      <p:ext uri="{BB962C8B-B14F-4D97-AF65-F5344CB8AC3E}">
        <p14:creationId xmlns:p14="http://schemas.microsoft.com/office/powerpoint/2010/main" val="1949056356"/>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67"/>
                                        </p:tgtEl>
                                        <p:attrNameLst>
                                          <p:attrName>ppt_w</p:attrName>
                                        </p:attrNameLst>
                                      </p:cBhvr>
                                      <p:tavLst>
                                        <p:tav tm="0">
                                          <p:val>
                                            <p:strVal val="ppt_w"/>
                                          </p:val>
                                        </p:tav>
                                        <p:tav tm="100000">
                                          <p:val>
                                            <p:fltVal val="0"/>
                                          </p:val>
                                        </p:tav>
                                      </p:tavLst>
                                    </p:anim>
                                    <p:anim calcmode="lin" valueType="num">
                                      <p:cBhvr>
                                        <p:cTn id="7" dur="1000"/>
                                        <p:tgtEl>
                                          <p:spTgt spid="67"/>
                                        </p:tgtEl>
                                        <p:attrNameLst>
                                          <p:attrName>ppt_h</p:attrName>
                                        </p:attrNameLst>
                                      </p:cBhvr>
                                      <p:tavLst>
                                        <p:tav tm="0">
                                          <p:val>
                                            <p:strVal val="ppt_h"/>
                                          </p:val>
                                        </p:tav>
                                        <p:tav tm="100000">
                                          <p:val>
                                            <p:fltVal val="0"/>
                                          </p:val>
                                        </p:tav>
                                      </p:tavLst>
                                    </p:anim>
                                    <p:anim calcmode="lin" valueType="num">
                                      <p:cBhvr>
                                        <p:cTn id="8" dur="1000"/>
                                        <p:tgtEl>
                                          <p:spTgt spid="67"/>
                                        </p:tgtEl>
                                        <p:attrNameLst>
                                          <p:attrName>style.rotation</p:attrName>
                                        </p:attrNameLst>
                                      </p:cBhvr>
                                      <p:tavLst>
                                        <p:tav tm="0">
                                          <p:val>
                                            <p:fltVal val="0"/>
                                          </p:val>
                                        </p:tav>
                                        <p:tav tm="100000">
                                          <p:val>
                                            <p:fltVal val="90"/>
                                          </p:val>
                                        </p:tav>
                                      </p:tavLst>
                                    </p:anim>
                                    <p:animEffect transition="out" filter="fade">
                                      <p:cBhvr>
                                        <p:cTn id="9" dur="1000"/>
                                        <p:tgtEl>
                                          <p:spTgt spid="67"/>
                                        </p:tgtEl>
                                      </p:cBhvr>
                                    </p:animEffect>
                                    <p:set>
                                      <p:cBhvr>
                                        <p:cTn id="10" dur="1" fill="hold">
                                          <p:stCondLst>
                                            <p:cond delay="999"/>
                                          </p:stCondLst>
                                        </p:cTn>
                                        <p:tgtEl>
                                          <p:spTgt spid="67"/>
                                        </p:tgtEl>
                                        <p:attrNameLst>
                                          <p:attrName>style.visibility</p:attrName>
                                        </p:attrNameLst>
                                      </p:cBhvr>
                                      <p:to>
                                        <p:strVal val="hidden"/>
                                      </p:to>
                                    </p:set>
                                  </p:childTnLst>
                                </p:cTn>
                              </p:par>
                              <p:par>
                                <p:cTn id="11" presetID="31" presetClass="exit" presetSubtype="0" fill="hold" nodeType="withEffect">
                                  <p:stCondLst>
                                    <p:cond delay="0"/>
                                  </p:stCondLst>
                                  <p:childTnLst>
                                    <p:anim calcmode="lin" valueType="num">
                                      <p:cBhvr>
                                        <p:cTn id="12" dur="1000"/>
                                        <p:tgtEl>
                                          <p:spTgt spid="68"/>
                                        </p:tgtEl>
                                        <p:attrNameLst>
                                          <p:attrName>ppt_w</p:attrName>
                                        </p:attrNameLst>
                                      </p:cBhvr>
                                      <p:tavLst>
                                        <p:tav tm="0">
                                          <p:val>
                                            <p:strVal val="ppt_w"/>
                                          </p:val>
                                        </p:tav>
                                        <p:tav tm="100000">
                                          <p:val>
                                            <p:fltVal val="0"/>
                                          </p:val>
                                        </p:tav>
                                      </p:tavLst>
                                    </p:anim>
                                    <p:anim calcmode="lin" valueType="num">
                                      <p:cBhvr>
                                        <p:cTn id="13" dur="1000"/>
                                        <p:tgtEl>
                                          <p:spTgt spid="68"/>
                                        </p:tgtEl>
                                        <p:attrNameLst>
                                          <p:attrName>ppt_h</p:attrName>
                                        </p:attrNameLst>
                                      </p:cBhvr>
                                      <p:tavLst>
                                        <p:tav tm="0">
                                          <p:val>
                                            <p:strVal val="ppt_h"/>
                                          </p:val>
                                        </p:tav>
                                        <p:tav tm="100000">
                                          <p:val>
                                            <p:fltVal val="0"/>
                                          </p:val>
                                        </p:tav>
                                      </p:tavLst>
                                    </p:anim>
                                    <p:anim calcmode="lin" valueType="num">
                                      <p:cBhvr>
                                        <p:cTn id="14" dur="1000"/>
                                        <p:tgtEl>
                                          <p:spTgt spid="68"/>
                                        </p:tgtEl>
                                        <p:attrNameLst>
                                          <p:attrName>style.rotation</p:attrName>
                                        </p:attrNameLst>
                                      </p:cBhvr>
                                      <p:tavLst>
                                        <p:tav tm="0">
                                          <p:val>
                                            <p:fltVal val="0"/>
                                          </p:val>
                                        </p:tav>
                                        <p:tav tm="100000">
                                          <p:val>
                                            <p:fltVal val="90"/>
                                          </p:val>
                                        </p:tav>
                                      </p:tavLst>
                                    </p:anim>
                                    <p:animEffect transition="out" filter="fade">
                                      <p:cBhvr>
                                        <p:cTn id="15" dur="1000"/>
                                        <p:tgtEl>
                                          <p:spTgt spid="68"/>
                                        </p:tgtEl>
                                      </p:cBhvr>
                                    </p:animEffect>
                                    <p:set>
                                      <p:cBhvr>
                                        <p:cTn id="16" dur="1" fill="hold">
                                          <p:stCondLst>
                                            <p:cond delay="999"/>
                                          </p:stCondLst>
                                        </p:cTn>
                                        <p:tgtEl>
                                          <p:spTgt spid="68"/>
                                        </p:tgtEl>
                                        <p:attrNameLst>
                                          <p:attrName>style.visibility</p:attrName>
                                        </p:attrNameLst>
                                      </p:cBhvr>
                                      <p:to>
                                        <p:strVal val="hidden"/>
                                      </p:to>
                                    </p:set>
                                  </p:childTnLst>
                                </p:cTn>
                              </p:par>
                              <p:par>
                                <p:cTn id="17" presetID="31" presetClass="exit" presetSubtype="0" fill="hold" nodeType="withEffect">
                                  <p:stCondLst>
                                    <p:cond delay="0"/>
                                  </p:stCondLst>
                                  <p:childTnLst>
                                    <p:anim calcmode="lin" valueType="num">
                                      <p:cBhvr>
                                        <p:cTn id="18" dur="1000"/>
                                        <p:tgtEl>
                                          <p:spTgt spid="69"/>
                                        </p:tgtEl>
                                        <p:attrNameLst>
                                          <p:attrName>ppt_w</p:attrName>
                                        </p:attrNameLst>
                                      </p:cBhvr>
                                      <p:tavLst>
                                        <p:tav tm="0">
                                          <p:val>
                                            <p:strVal val="ppt_w"/>
                                          </p:val>
                                        </p:tav>
                                        <p:tav tm="100000">
                                          <p:val>
                                            <p:fltVal val="0"/>
                                          </p:val>
                                        </p:tav>
                                      </p:tavLst>
                                    </p:anim>
                                    <p:anim calcmode="lin" valueType="num">
                                      <p:cBhvr>
                                        <p:cTn id="19" dur="1000"/>
                                        <p:tgtEl>
                                          <p:spTgt spid="69"/>
                                        </p:tgtEl>
                                        <p:attrNameLst>
                                          <p:attrName>ppt_h</p:attrName>
                                        </p:attrNameLst>
                                      </p:cBhvr>
                                      <p:tavLst>
                                        <p:tav tm="0">
                                          <p:val>
                                            <p:strVal val="ppt_h"/>
                                          </p:val>
                                        </p:tav>
                                        <p:tav tm="100000">
                                          <p:val>
                                            <p:fltVal val="0"/>
                                          </p:val>
                                        </p:tav>
                                      </p:tavLst>
                                    </p:anim>
                                    <p:anim calcmode="lin" valueType="num">
                                      <p:cBhvr>
                                        <p:cTn id="20" dur="1000"/>
                                        <p:tgtEl>
                                          <p:spTgt spid="69"/>
                                        </p:tgtEl>
                                        <p:attrNameLst>
                                          <p:attrName>style.rotation</p:attrName>
                                        </p:attrNameLst>
                                      </p:cBhvr>
                                      <p:tavLst>
                                        <p:tav tm="0">
                                          <p:val>
                                            <p:fltVal val="0"/>
                                          </p:val>
                                        </p:tav>
                                        <p:tav tm="100000">
                                          <p:val>
                                            <p:fltVal val="90"/>
                                          </p:val>
                                        </p:tav>
                                      </p:tavLst>
                                    </p:anim>
                                    <p:animEffect transition="out" filter="fade">
                                      <p:cBhvr>
                                        <p:cTn id="21" dur="1000"/>
                                        <p:tgtEl>
                                          <p:spTgt spid="69"/>
                                        </p:tgtEl>
                                      </p:cBhvr>
                                    </p:animEffect>
                                    <p:set>
                                      <p:cBhvr>
                                        <p:cTn id="22" dur="1" fill="hold">
                                          <p:stCondLst>
                                            <p:cond delay="999"/>
                                          </p:stCondLst>
                                        </p:cTn>
                                        <p:tgtEl>
                                          <p:spTgt spid="69"/>
                                        </p:tgtEl>
                                        <p:attrNameLst>
                                          <p:attrName>style.visibility</p:attrName>
                                        </p:attrNameLst>
                                      </p:cBhvr>
                                      <p:to>
                                        <p:strVal val="hidden"/>
                                      </p:to>
                                    </p:set>
                                  </p:childTnLst>
                                </p:cTn>
                              </p:par>
                              <p:par>
                                <p:cTn id="23" presetID="31" presetClass="exit" presetSubtype="0" fill="hold" nodeType="withEffect">
                                  <p:stCondLst>
                                    <p:cond delay="0"/>
                                  </p:stCondLst>
                                  <p:childTnLst>
                                    <p:anim calcmode="lin" valueType="num">
                                      <p:cBhvr>
                                        <p:cTn id="24" dur="1000"/>
                                        <p:tgtEl>
                                          <p:spTgt spid="71"/>
                                        </p:tgtEl>
                                        <p:attrNameLst>
                                          <p:attrName>ppt_w</p:attrName>
                                        </p:attrNameLst>
                                      </p:cBhvr>
                                      <p:tavLst>
                                        <p:tav tm="0">
                                          <p:val>
                                            <p:strVal val="ppt_w"/>
                                          </p:val>
                                        </p:tav>
                                        <p:tav tm="100000">
                                          <p:val>
                                            <p:fltVal val="0"/>
                                          </p:val>
                                        </p:tav>
                                      </p:tavLst>
                                    </p:anim>
                                    <p:anim calcmode="lin" valueType="num">
                                      <p:cBhvr>
                                        <p:cTn id="25" dur="1000"/>
                                        <p:tgtEl>
                                          <p:spTgt spid="71"/>
                                        </p:tgtEl>
                                        <p:attrNameLst>
                                          <p:attrName>ppt_h</p:attrName>
                                        </p:attrNameLst>
                                      </p:cBhvr>
                                      <p:tavLst>
                                        <p:tav tm="0">
                                          <p:val>
                                            <p:strVal val="ppt_h"/>
                                          </p:val>
                                        </p:tav>
                                        <p:tav tm="100000">
                                          <p:val>
                                            <p:fltVal val="0"/>
                                          </p:val>
                                        </p:tav>
                                      </p:tavLst>
                                    </p:anim>
                                    <p:anim calcmode="lin" valueType="num">
                                      <p:cBhvr>
                                        <p:cTn id="26" dur="1000"/>
                                        <p:tgtEl>
                                          <p:spTgt spid="71"/>
                                        </p:tgtEl>
                                        <p:attrNameLst>
                                          <p:attrName>style.rotation</p:attrName>
                                        </p:attrNameLst>
                                      </p:cBhvr>
                                      <p:tavLst>
                                        <p:tav tm="0">
                                          <p:val>
                                            <p:fltVal val="0"/>
                                          </p:val>
                                        </p:tav>
                                        <p:tav tm="100000">
                                          <p:val>
                                            <p:fltVal val="90"/>
                                          </p:val>
                                        </p:tav>
                                      </p:tavLst>
                                    </p:anim>
                                    <p:animEffect transition="out" filter="fade">
                                      <p:cBhvr>
                                        <p:cTn id="27" dur="1000"/>
                                        <p:tgtEl>
                                          <p:spTgt spid="71"/>
                                        </p:tgtEl>
                                      </p:cBhvr>
                                    </p:animEffect>
                                    <p:set>
                                      <p:cBhvr>
                                        <p:cTn id="28" dur="1" fill="hold">
                                          <p:stCondLst>
                                            <p:cond delay="999"/>
                                          </p:stCondLst>
                                        </p:cTn>
                                        <p:tgtEl>
                                          <p:spTgt spid="71"/>
                                        </p:tgtEl>
                                        <p:attrNameLst>
                                          <p:attrName>style.visibility</p:attrName>
                                        </p:attrNameLst>
                                      </p:cBhvr>
                                      <p:to>
                                        <p:strVal val="hidden"/>
                                      </p:to>
                                    </p:set>
                                  </p:childTnLst>
                                </p:cTn>
                              </p:par>
                              <p:par>
                                <p:cTn id="29" presetID="31" presetClass="exit" presetSubtype="0" fill="hold" nodeType="withEffect">
                                  <p:stCondLst>
                                    <p:cond delay="0"/>
                                  </p:stCondLst>
                                  <p:childTnLst>
                                    <p:anim calcmode="lin" valueType="num">
                                      <p:cBhvr>
                                        <p:cTn id="30" dur="1000"/>
                                        <p:tgtEl>
                                          <p:spTgt spid="70"/>
                                        </p:tgtEl>
                                        <p:attrNameLst>
                                          <p:attrName>ppt_w</p:attrName>
                                        </p:attrNameLst>
                                      </p:cBhvr>
                                      <p:tavLst>
                                        <p:tav tm="0">
                                          <p:val>
                                            <p:strVal val="ppt_w"/>
                                          </p:val>
                                        </p:tav>
                                        <p:tav tm="100000">
                                          <p:val>
                                            <p:fltVal val="0"/>
                                          </p:val>
                                        </p:tav>
                                      </p:tavLst>
                                    </p:anim>
                                    <p:anim calcmode="lin" valueType="num">
                                      <p:cBhvr>
                                        <p:cTn id="31" dur="1000"/>
                                        <p:tgtEl>
                                          <p:spTgt spid="70"/>
                                        </p:tgtEl>
                                        <p:attrNameLst>
                                          <p:attrName>ppt_h</p:attrName>
                                        </p:attrNameLst>
                                      </p:cBhvr>
                                      <p:tavLst>
                                        <p:tav tm="0">
                                          <p:val>
                                            <p:strVal val="ppt_h"/>
                                          </p:val>
                                        </p:tav>
                                        <p:tav tm="100000">
                                          <p:val>
                                            <p:fltVal val="0"/>
                                          </p:val>
                                        </p:tav>
                                      </p:tavLst>
                                    </p:anim>
                                    <p:anim calcmode="lin" valueType="num">
                                      <p:cBhvr>
                                        <p:cTn id="32" dur="1000"/>
                                        <p:tgtEl>
                                          <p:spTgt spid="70"/>
                                        </p:tgtEl>
                                        <p:attrNameLst>
                                          <p:attrName>style.rotation</p:attrName>
                                        </p:attrNameLst>
                                      </p:cBhvr>
                                      <p:tavLst>
                                        <p:tav tm="0">
                                          <p:val>
                                            <p:fltVal val="0"/>
                                          </p:val>
                                        </p:tav>
                                        <p:tav tm="100000">
                                          <p:val>
                                            <p:fltVal val="90"/>
                                          </p:val>
                                        </p:tav>
                                      </p:tavLst>
                                    </p:anim>
                                    <p:animEffect transition="out" filter="fade">
                                      <p:cBhvr>
                                        <p:cTn id="33" dur="1000"/>
                                        <p:tgtEl>
                                          <p:spTgt spid="70"/>
                                        </p:tgtEl>
                                      </p:cBhvr>
                                    </p:animEffect>
                                    <p:set>
                                      <p:cBhvr>
                                        <p:cTn id="34" dur="1" fill="hold">
                                          <p:stCondLst>
                                            <p:cond delay="999"/>
                                          </p:stCondLst>
                                        </p:cTn>
                                        <p:tgtEl>
                                          <p:spTgt spid="70"/>
                                        </p:tgtEl>
                                        <p:attrNameLst>
                                          <p:attrName>style.visibility</p:attrName>
                                        </p:attrNameLst>
                                      </p:cBhvr>
                                      <p:to>
                                        <p:strVal val="hidden"/>
                                      </p:to>
                                    </p:set>
                                  </p:childTnLst>
                                </p:cTn>
                              </p:par>
                              <p:par>
                                <p:cTn id="35" presetID="31" presetClass="exit" presetSubtype="0" fill="hold" nodeType="withEffect">
                                  <p:stCondLst>
                                    <p:cond delay="0"/>
                                  </p:stCondLst>
                                  <p:childTnLst>
                                    <p:anim calcmode="lin" valueType="num">
                                      <p:cBhvr>
                                        <p:cTn id="36" dur="1000"/>
                                        <p:tgtEl>
                                          <p:spTgt spid="72"/>
                                        </p:tgtEl>
                                        <p:attrNameLst>
                                          <p:attrName>ppt_w</p:attrName>
                                        </p:attrNameLst>
                                      </p:cBhvr>
                                      <p:tavLst>
                                        <p:tav tm="0">
                                          <p:val>
                                            <p:strVal val="ppt_w"/>
                                          </p:val>
                                        </p:tav>
                                        <p:tav tm="100000">
                                          <p:val>
                                            <p:fltVal val="0"/>
                                          </p:val>
                                        </p:tav>
                                      </p:tavLst>
                                    </p:anim>
                                    <p:anim calcmode="lin" valueType="num">
                                      <p:cBhvr>
                                        <p:cTn id="37" dur="1000"/>
                                        <p:tgtEl>
                                          <p:spTgt spid="72"/>
                                        </p:tgtEl>
                                        <p:attrNameLst>
                                          <p:attrName>ppt_h</p:attrName>
                                        </p:attrNameLst>
                                      </p:cBhvr>
                                      <p:tavLst>
                                        <p:tav tm="0">
                                          <p:val>
                                            <p:strVal val="ppt_h"/>
                                          </p:val>
                                        </p:tav>
                                        <p:tav tm="100000">
                                          <p:val>
                                            <p:fltVal val="0"/>
                                          </p:val>
                                        </p:tav>
                                      </p:tavLst>
                                    </p:anim>
                                    <p:anim calcmode="lin" valueType="num">
                                      <p:cBhvr>
                                        <p:cTn id="38" dur="1000"/>
                                        <p:tgtEl>
                                          <p:spTgt spid="72"/>
                                        </p:tgtEl>
                                        <p:attrNameLst>
                                          <p:attrName>style.rotation</p:attrName>
                                        </p:attrNameLst>
                                      </p:cBhvr>
                                      <p:tavLst>
                                        <p:tav tm="0">
                                          <p:val>
                                            <p:fltVal val="0"/>
                                          </p:val>
                                        </p:tav>
                                        <p:tav tm="100000">
                                          <p:val>
                                            <p:fltVal val="90"/>
                                          </p:val>
                                        </p:tav>
                                      </p:tavLst>
                                    </p:anim>
                                    <p:animEffect transition="out" filter="fade">
                                      <p:cBhvr>
                                        <p:cTn id="39" dur="1000"/>
                                        <p:tgtEl>
                                          <p:spTgt spid="72"/>
                                        </p:tgtEl>
                                      </p:cBhvr>
                                    </p:animEffect>
                                    <p:set>
                                      <p:cBhvr>
                                        <p:cTn id="40" dur="1" fill="hold">
                                          <p:stCondLst>
                                            <p:cond delay="999"/>
                                          </p:stCondLst>
                                        </p:cTn>
                                        <p:tgtEl>
                                          <p:spTgt spid="72"/>
                                        </p:tgtEl>
                                        <p:attrNameLst>
                                          <p:attrName>style.visibility</p:attrName>
                                        </p:attrNameLst>
                                      </p:cBhvr>
                                      <p:to>
                                        <p:strVal val="hidden"/>
                                      </p:to>
                                    </p:set>
                                  </p:childTnLst>
                                </p:cTn>
                              </p:par>
                              <p:par>
                                <p:cTn id="41" presetID="31" presetClass="exit" presetSubtype="0" fill="hold" nodeType="withEffect">
                                  <p:stCondLst>
                                    <p:cond delay="0"/>
                                  </p:stCondLst>
                                  <p:childTnLst>
                                    <p:anim calcmode="lin" valueType="num">
                                      <p:cBhvr>
                                        <p:cTn id="42" dur="1000"/>
                                        <p:tgtEl>
                                          <p:spTgt spid="73"/>
                                        </p:tgtEl>
                                        <p:attrNameLst>
                                          <p:attrName>ppt_w</p:attrName>
                                        </p:attrNameLst>
                                      </p:cBhvr>
                                      <p:tavLst>
                                        <p:tav tm="0">
                                          <p:val>
                                            <p:strVal val="ppt_w"/>
                                          </p:val>
                                        </p:tav>
                                        <p:tav tm="100000">
                                          <p:val>
                                            <p:fltVal val="0"/>
                                          </p:val>
                                        </p:tav>
                                      </p:tavLst>
                                    </p:anim>
                                    <p:anim calcmode="lin" valueType="num">
                                      <p:cBhvr>
                                        <p:cTn id="43" dur="1000"/>
                                        <p:tgtEl>
                                          <p:spTgt spid="73"/>
                                        </p:tgtEl>
                                        <p:attrNameLst>
                                          <p:attrName>ppt_h</p:attrName>
                                        </p:attrNameLst>
                                      </p:cBhvr>
                                      <p:tavLst>
                                        <p:tav tm="0">
                                          <p:val>
                                            <p:strVal val="ppt_h"/>
                                          </p:val>
                                        </p:tav>
                                        <p:tav tm="100000">
                                          <p:val>
                                            <p:fltVal val="0"/>
                                          </p:val>
                                        </p:tav>
                                      </p:tavLst>
                                    </p:anim>
                                    <p:anim calcmode="lin" valueType="num">
                                      <p:cBhvr>
                                        <p:cTn id="44" dur="1000"/>
                                        <p:tgtEl>
                                          <p:spTgt spid="73"/>
                                        </p:tgtEl>
                                        <p:attrNameLst>
                                          <p:attrName>style.rotation</p:attrName>
                                        </p:attrNameLst>
                                      </p:cBhvr>
                                      <p:tavLst>
                                        <p:tav tm="0">
                                          <p:val>
                                            <p:fltVal val="0"/>
                                          </p:val>
                                        </p:tav>
                                        <p:tav tm="100000">
                                          <p:val>
                                            <p:fltVal val="90"/>
                                          </p:val>
                                        </p:tav>
                                      </p:tavLst>
                                    </p:anim>
                                    <p:animEffect transition="out" filter="fade">
                                      <p:cBhvr>
                                        <p:cTn id="45" dur="1000"/>
                                        <p:tgtEl>
                                          <p:spTgt spid="73"/>
                                        </p:tgtEl>
                                      </p:cBhvr>
                                    </p:animEffect>
                                    <p:set>
                                      <p:cBhvr>
                                        <p:cTn id="46" dur="1" fill="hold">
                                          <p:stCondLst>
                                            <p:cond delay="999"/>
                                          </p:stCondLst>
                                        </p:cTn>
                                        <p:tgtEl>
                                          <p:spTgt spid="73"/>
                                        </p:tgtEl>
                                        <p:attrNameLst>
                                          <p:attrName>style.visibility</p:attrName>
                                        </p:attrNameLst>
                                      </p:cBhvr>
                                      <p:to>
                                        <p:strVal val="hidden"/>
                                      </p:to>
                                    </p:set>
                                  </p:childTnLst>
                                </p:cTn>
                              </p:par>
                              <p:par>
                                <p:cTn id="47" presetID="31" presetClass="exit" presetSubtype="0" fill="hold" nodeType="withEffect">
                                  <p:stCondLst>
                                    <p:cond delay="0"/>
                                  </p:stCondLst>
                                  <p:childTnLst>
                                    <p:anim calcmode="lin" valueType="num">
                                      <p:cBhvr>
                                        <p:cTn id="48" dur="1000"/>
                                        <p:tgtEl>
                                          <p:spTgt spid="80"/>
                                        </p:tgtEl>
                                        <p:attrNameLst>
                                          <p:attrName>ppt_w</p:attrName>
                                        </p:attrNameLst>
                                      </p:cBhvr>
                                      <p:tavLst>
                                        <p:tav tm="0">
                                          <p:val>
                                            <p:strVal val="ppt_w"/>
                                          </p:val>
                                        </p:tav>
                                        <p:tav tm="100000">
                                          <p:val>
                                            <p:fltVal val="0"/>
                                          </p:val>
                                        </p:tav>
                                      </p:tavLst>
                                    </p:anim>
                                    <p:anim calcmode="lin" valueType="num">
                                      <p:cBhvr>
                                        <p:cTn id="49" dur="1000"/>
                                        <p:tgtEl>
                                          <p:spTgt spid="80"/>
                                        </p:tgtEl>
                                        <p:attrNameLst>
                                          <p:attrName>ppt_h</p:attrName>
                                        </p:attrNameLst>
                                      </p:cBhvr>
                                      <p:tavLst>
                                        <p:tav tm="0">
                                          <p:val>
                                            <p:strVal val="ppt_h"/>
                                          </p:val>
                                        </p:tav>
                                        <p:tav tm="100000">
                                          <p:val>
                                            <p:fltVal val="0"/>
                                          </p:val>
                                        </p:tav>
                                      </p:tavLst>
                                    </p:anim>
                                    <p:anim calcmode="lin" valueType="num">
                                      <p:cBhvr>
                                        <p:cTn id="50" dur="1000"/>
                                        <p:tgtEl>
                                          <p:spTgt spid="80"/>
                                        </p:tgtEl>
                                        <p:attrNameLst>
                                          <p:attrName>style.rotation</p:attrName>
                                        </p:attrNameLst>
                                      </p:cBhvr>
                                      <p:tavLst>
                                        <p:tav tm="0">
                                          <p:val>
                                            <p:fltVal val="0"/>
                                          </p:val>
                                        </p:tav>
                                        <p:tav tm="100000">
                                          <p:val>
                                            <p:fltVal val="90"/>
                                          </p:val>
                                        </p:tav>
                                      </p:tavLst>
                                    </p:anim>
                                    <p:animEffect transition="out" filter="fade">
                                      <p:cBhvr>
                                        <p:cTn id="51" dur="1000"/>
                                        <p:tgtEl>
                                          <p:spTgt spid="80"/>
                                        </p:tgtEl>
                                      </p:cBhvr>
                                    </p:animEffect>
                                    <p:set>
                                      <p:cBhvr>
                                        <p:cTn id="52" dur="1" fill="hold">
                                          <p:stCondLst>
                                            <p:cond delay="99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66750" y="662686"/>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ctr">
              <a:defRPr/>
            </a:pPr>
            <a:r>
              <a:rPr lang="en-US" altLang="ja-JP" sz="300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 Algorithm</a:t>
            </a:r>
            <a:endParaRPr lang="en-US" sz="300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endParaRPr>
          </a:p>
        </p:txBody>
      </p:sp>
      <p:pic>
        <p:nvPicPr>
          <p:cNvPr id="11" name="Picture 10"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mc:AlternateContent xmlns:mc="http://schemas.openxmlformats.org/markup-compatibility/2006" xmlns:a14="http://schemas.microsoft.com/office/drawing/2010/main">
        <mc:Choice Requires="a14">
          <p:graphicFrame>
            <p:nvGraphicFramePr>
              <p:cNvPr id="79" name="Table 78"/>
              <p:cNvGraphicFramePr>
                <a:graphicFrameLocks noGrp="1"/>
              </p:cNvGraphicFramePr>
              <p:nvPr>
                <p:extLst>
                  <p:ext uri="{D42A27DB-BD31-4B8C-83A1-F6EECF244321}">
                    <p14:modId xmlns:p14="http://schemas.microsoft.com/office/powerpoint/2010/main" val="914861703"/>
                  </p:ext>
                </p:extLst>
              </p:nvPr>
            </p:nvGraphicFramePr>
            <p:xfrm>
              <a:off x="1745083" y="1433697"/>
              <a:ext cx="7636585" cy="512570"/>
            </p:xfrm>
            <a:graphic>
              <a:graphicData uri="http://schemas.openxmlformats.org/drawingml/2006/table">
                <a:tbl>
                  <a:tblPr>
                    <a:tableStyleId>{5C22544A-7EE6-4342-B048-85BDC9FD1C3A}</a:tableStyleId>
                  </a:tblPr>
                  <a:tblGrid>
                    <a:gridCol w="7636585">
                      <a:extLst>
                        <a:ext uri="{9D8B030D-6E8A-4147-A177-3AD203B41FA5}">
                          <a16:colId xmlns:a16="http://schemas.microsoft.com/office/drawing/2014/main" val="20000"/>
                        </a:ext>
                      </a:extLst>
                    </a:gridCol>
                  </a:tblGrid>
                  <a:tr h="512570">
                    <a:tc>
                      <a:txBody>
                        <a:bodyPr/>
                        <a:lstStyle/>
                        <a:p>
                          <a:pPr algn="ctr">
                            <a:lnSpc>
                              <a:spcPct val="107000"/>
                            </a:lnSpc>
                            <a:spcBef>
                              <a:spcPts val="1800"/>
                            </a:spcBef>
                            <a:spcAft>
                              <a:spcPts val="400"/>
                            </a:spcAft>
                          </a:pPr>
                          <a14:m>
                            <m:oMath xmlns:m="http://schemas.openxmlformats.org/officeDocument/2006/math">
                              <m:r>
                                <a:rPr lang="en-US" sz="3000" smtClean="0">
                                  <a:effectLst/>
                                  <a:latin typeface="Cambria Math" panose="02040503050406030204" pitchFamily="18" charset="0"/>
                                </a:rPr>
                                <m:t>𝒇</m:t>
                              </m:r>
                              <m:d>
                                <m:dPr>
                                  <m:ctrlPr>
                                    <a:rPr lang="en-US" sz="3000" i="1">
                                      <a:effectLst/>
                                      <a:latin typeface="Cambria Math" panose="02040503050406030204" pitchFamily="18" charset="0"/>
                                    </a:rPr>
                                  </m:ctrlPr>
                                </m:dPr>
                                <m:e>
                                  <m:r>
                                    <a:rPr lang="en-US" sz="3000">
                                      <a:effectLst/>
                                      <a:latin typeface="Cambria Math" panose="02040503050406030204" pitchFamily="18" charset="0"/>
                                    </a:rPr>
                                    <m:t>𝒙</m:t>
                                  </m:r>
                                </m:e>
                              </m:d>
                              <m:r>
                                <a:rPr lang="en-US" sz="3000">
                                  <a:effectLst/>
                                  <a:latin typeface="Cambria Math" panose="02040503050406030204" pitchFamily="18" charset="0"/>
                                </a:rPr>
                                <m:t>=</m:t>
                              </m:r>
                              <m:r>
                                <m:rPr>
                                  <m:sty m:val="p"/>
                                </m:rPr>
                                <a:rPr lang="en-US" sz="3000" b="0" i="0" smtClean="0">
                                  <a:solidFill>
                                    <a:schemeClr val="tx1"/>
                                  </a:solidFill>
                                  <a:effectLst/>
                                  <a:latin typeface="Cambria Math" panose="02040503050406030204" pitchFamily="18" charset="0"/>
                                </a:rPr>
                                <m:t>a</m:t>
                              </m:r>
                              <m:r>
                                <a:rPr lang="en-US" sz="3000" b="0" i="0" smtClean="0">
                                  <a:solidFill>
                                    <a:schemeClr val="tx1"/>
                                  </a:solidFill>
                                  <a:effectLst/>
                                  <a:latin typeface="Cambria Math" panose="02040503050406030204" pitchFamily="18" charset="0"/>
                                </a:rPr>
                                <m:t>(</m:t>
                              </m:r>
                              <m:r>
                                <m:rPr>
                                  <m:sty m:val="p"/>
                                </m:rPr>
                                <a:rPr lang="en-US" sz="3000" b="0" i="0" smtClean="0">
                                  <a:solidFill>
                                    <a:schemeClr val="tx1"/>
                                  </a:solidFill>
                                  <a:effectLst/>
                                  <a:latin typeface="Cambria Math" panose="02040503050406030204" pitchFamily="18" charset="0"/>
                                </a:rPr>
                                <m:t>x</m:t>
                              </m:r>
                              <m:r>
                                <a:rPr lang="en-US" sz="3000" b="0" i="0" smtClean="0">
                                  <a:solidFill>
                                    <a:schemeClr val="tx1"/>
                                  </a:solidFill>
                                  <a:effectLst/>
                                  <a:latin typeface="Cambria Math" panose="02040503050406030204" pitchFamily="18" charset="0"/>
                                </a:rPr>
                                <m:t>)+</m:t>
                              </m:r>
                              <m:r>
                                <m:rPr>
                                  <m:sty m:val="p"/>
                                </m:rPr>
                                <a:rPr lang="en-US" sz="3000" b="0" i="0" smtClean="0">
                                  <a:solidFill>
                                    <a:srgbClr val="FF0000"/>
                                  </a:solidFill>
                                  <a:effectLst/>
                                  <a:latin typeface="Cambria Math" panose="02040503050406030204" pitchFamily="18" charset="0"/>
                                </a:rPr>
                                <m:t>b</m:t>
                              </m:r>
                            </m:oMath>
                          </a14:m>
                          <a:r>
                            <a:rPr lang="en-US" sz="3000" dirty="0">
                              <a:effectLst/>
                              <a:latin typeface="Cambria" panose="02040503050406030204" pitchFamily="18" charset="0"/>
                            </a:rPr>
                            <a:t> </a:t>
                          </a:r>
                          <a14:m>
                            <m:oMath xmlns:m="http://schemas.openxmlformats.org/officeDocument/2006/math">
                              <m:r>
                                <a:rPr lang="en-US" sz="3000">
                                  <a:effectLst/>
                                  <a:latin typeface="Cambria Math" panose="02040503050406030204" pitchFamily="18" charset="0"/>
                                </a:rPr>
                                <m:t>     ∀</m:t>
                              </m:r>
                              <m:r>
                                <a:rPr lang="en-US" sz="3000">
                                  <a:effectLst/>
                                  <a:latin typeface="Cambria Math" panose="02040503050406030204" pitchFamily="18" charset="0"/>
                                </a:rPr>
                                <m:t>𝒙</m:t>
                              </m:r>
                              <m:r>
                                <a:rPr lang="en-US" sz="3000">
                                  <a:effectLst/>
                                  <a:latin typeface="Cambria Math" panose="02040503050406030204" pitchFamily="18" charset="0"/>
                                </a:rPr>
                                <m:t> ∈{</m:t>
                              </m:r>
                              <m:r>
                                <m:rPr>
                                  <m:sty m:val="p"/>
                                </m:rPr>
                                <a:rPr lang="en-US" sz="3000" b="0" i="0" smtClean="0">
                                  <a:effectLst/>
                                  <a:latin typeface="Cambria Math" panose="02040503050406030204" pitchFamily="18" charset="0"/>
                                </a:rPr>
                                <m:t>n</m:t>
                              </m:r>
                              <m:r>
                                <a:rPr lang="en-US" sz="3000">
                                  <a:effectLst/>
                                  <a:latin typeface="Cambria Math" panose="02040503050406030204" pitchFamily="18" charset="0"/>
                                </a:rPr>
                                <m:t>}</m:t>
                              </m:r>
                            </m:oMath>
                          </a14:m>
                          <a:endParaRPr lang="en-US" sz="3000" i="1" dirty="0">
                            <a:solidFill>
                              <a:srgbClr val="666666"/>
                            </a:solidFill>
                            <a:effectLst/>
                            <a:latin typeface="Cambria" panose="02040503050406030204" pitchFamily="18" charset="0"/>
                            <a:ea typeface="Georgia" panose="02040502050405020303" pitchFamily="18" charset="0"/>
                            <a:cs typeface="Georgia" panose="02040502050405020303" pitchFamily="18" charset="0"/>
                          </a:endParaRPr>
                        </a:p>
                      </a:txBody>
                      <a:tcPr marL="68580" marR="68580" marT="0" marB="0"/>
                    </a:tc>
                    <a:extLst>
                      <a:ext uri="{0D108BD9-81ED-4DB2-BD59-A6C34878D82A}">
                        <a16:rowId xmlns:a16="http://schemas.microsoft.com/office/drawing/2014/main" val="10000"/>
                      </a:ext>
                    </a:extLst>
                  </a:tr>
                </a:tbl>
              </a:graphicData>
            </a:graphic>
          </p:graphicFrame>
        </mc:Choice>
        <mc:Fallback xmlns="">
          <p:graphicFrame>
            <p:nvGraphicFramePr>
              <p:cNvPr id="79" name="Table 78"/>
              <p:cNvGraphicFramePr>
                <a:graphicFrameLocks noGrp="1"/>
              </p:cNvGraphicFramePr>
              <p:nvPr>
                <p:extLst>
                  <p:ext uri="{D42A27DB-BD31-4B8C-83A1-F6EECF244321}">
                    <p14:modId xmlns:p14="http://schemas.microsoft.com/office/powerpoint/2010/main" val="914861703"/>
                  </p:ext>
                </p:extLst>
              </p:nvPr>
            </p:nvGraphicFramePr>
            <p:xfrm>
              <a:off x="1745083" y="1433697"/>
              <a:ext cx="7636585" cy="512570"/>
            </p:xfrm>
            <a:graphic>
              <a:graphicData uri="http://schemas.openxmlformats.org/drawingml/2006/table">
                <a:tbl>
                  <a:tblPr>
                    <a:tableStyleId>{5C22544A-7EE6-4342-B048-85BDC9FD1C3A}</a:tableStyleId>
                  </a:tblPr>
                  <a:tblGrid>
                    <a:gridCol w="7636585">
                      <a:extLst>
                        <a:ext uri="{9D8B030D-6E8A-4147-A177-3AD203B41FA5}">
                          <a16:colId xmlns:a16="http://schemas.microsoft.com/office/drawing/2014/main" xmlns="" xmlns:a14="http://schemas.microsoft.com/office/drawing/2010/main" val="20000"/>
                        </a:ext>
                      </a:extLst>
                    </a:gridCol>
                  </a:tblGrid>
                  <a:tr h="512570">
                    <a:tc>
                      <a:txBody>
                        <a:bodyPr/>
                        <a:lstStyle/>
                        <a:p>
                          <a:endParaRPr lang="en-US"/>
                        </a:p>
                      </a:txBody>
                      <a:tcPr marL="68580" marR="68580" marT="0" marB="0">
                        <a:blipFill rotWithShape="0">
                          <a:blip r:embed="rId5"/>
                          <a:stretch>
                            <a:fillRect l="-80" t="-1176" r="-239" b="-2353"/>
                          </a:stretch>
                        </a:blipFill>
                      </a:tcPr>
                    </a:tc>
                    <a:extLst>
                      <a:ext uri="{0D108BD9-81ED-4DB2-BD59-A6C34878D82A}">
                        <a16:rowId xmlns:a16="http://schemas.microsoft.com/office/drawing/2014/main" xmlns="" xmlns:a14="http://schemas.microsoft.com/office/drawing/2010/main" val="10000"/>
                      </a:ext>
                    </a:extLst>
                  </a:tr>
                </a:tbl>
              </a:graphicData>
            </a:graphic>
          </p:graphicFrame>
        </mc:Fallback>
      </mc:AlternateContent>
      <p:sp>
        <p:nvSpPr>
          <p:cNvPr id="80" name="Rectangle 79"/>
          <p:cNvSpPr/>
          <p:nvPr/>
        </p:nvSpPr>
        <p:spPr>
          <a:xfrm>
            <a:off x="3114541" y="2584833"/>
            <a:ext cx="5962918" cy="16883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	b = ( current level + 1 ) * </a:t>
            </a:r>
            <a:r>
              <a:rPr lang="en-US" dirty="0" err="1"/>
              <a:t>ln</a:t>
            </a:r>
            <a:r>
              <a:rPr lang="en-US" dirty="0"/>
              <a:t>( current level)</a:t>
            </a:r>
          </a:p>
          <a:p>
            <a:r>
              <a:rPr lang="en-US" dirty="0"/>
              <a:t>	For example:</a:t>
            </a:r>
          </a:p>
          <a:p>
            <a:r>
              <a:rPr lang="en-US" dirty="0"/>
              <a:t>	current level is 2</a:t>
            </a:r>
          </a:p>
          <a:p>
            <a:r>
              <a:rPr lang="en-US" dirty="0"/>
              <a:t>	=&gt; b = ( 2 +1 ) * </a:t>
            </a:r>
            <a:r>
              <a:rPr lang="en-US" dirty="0" err="1"/>
              <a:t>ln</a:t>
            </a:r>
            <a:r>
              <a:rPr lang="en-US" dirty="0"/>
              <a:t>(2)</a:t>
            </a:r>
          </a:p>
        </p:txBody>
      </p:sp>
    </p:spTree>
    <p:extLst>
      <p:ext uri="{BB962C8B-B14F-4D97-AF65-F5344CB8AC3E}">
        <p14:creationId xmlns:p14="http://schemas.microsoft.com/office/powerpoint/2010/main" val="4144213151"/>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xit" presetSubtype="0" fill="hold" nodeType="withEffect">
                                  <p:stCondLst>
                                    <p:cond delay="0"/>
                                  </p:stCondLst>
                                  <p:childTnLst>
                                    <p:anim calcmode="lin" valueType="num">
                                      <p:cBhvr>
                                        <p:cTn id="6" dur="1000"/>
                                        <p:tgtEl>
                                          <p:spTgt spid="80"/>
                                        </p:tgtEl>
                                        <p:attrNameLst>
                                          <p:attrName>ppt_w</p:attrName>
                                        </p:attrNameLst>
                                      </p:cBhvr>
                                      <p:tavLst>
                                        <p:tav tm="0">
                                          <p:val>
                                            <p:strVal val="ppt_w"/>
                                          </p:val>
                                        </p:tav>
                                        <p:tav tm="100000">
                                          <p:val>
                                            <p:fltVal val="0"/>
                                          </p:val>
                                        </p:tav>
                                      </p:tavLst>
                                    </p:anim>
                                    <p:anim calcmode="lin" valueType="num">
                                      <p:cBhvr>
                                        <p:cTn id="7" dur="1000"/>
                                        <p:tgtEl>
                                          <p:spTgt spid="80"/>
                                        </p:tgtEl>
                                        <p:attrNameLst>
                                          <p:attrName>ppt_h</p:attrName>
                                        </p:attrNameLst>
                                      </p:cBhvr>
                                      <p:tavLst>
                                        <p:tav tm="0">
                                          <p:val>
                                            <p:strVal val="ppt_h"/>
                                          </p:val>
                                        </p:tav>
                                        <p:tav tm="100000">
                                          <p:val>
                                            <p:fltVal val="0"/>
                                          </p:val>
                                        </p:tav>
                                      </p:tavLst>
                                    </p:anim>
                                    <p:anim calcmode="lin" valueType="num">
                                      <p:cBhvr>
                                        <p:cTn id="8" dur="1000"/>
                                        <p:tgtEl>
                                          <p:spTgt spid="80"/>
                                        </p:tgtEl>
                                        <p:attrNameLst>
                                          <p:attrName>style.rotation</p:attrName>
                                        </p:attrNameLst>
                                      </p:cBhvr>
                                      <p:tavLst>
                                        <p:tav tm="0">
                                          <p:val>
                                            <p:fltVal val="0"/>
                                          </p:val>
                                        </p:tav>
                                        <p:tav tm="100000">
                                          <p:val>
                                            <p:fltVal val="90"/>
                                          </p:val>
                                        </p:tav>
                                      </p:tavLst>
                                    </p:anim>
                                    <p:animEffect transition="out" filter="fade">
                                      <p:cBhvr>
                                        <p:cTn id="9" dur="1000"/>
                                        <p:tgtEl>
                                          <p:spTgt spid="80"/>
                                        </p:tgtEl>
                                      </p:cBhvr>
                                    </p:animEffect>
                                    <p:set>
                                      <p:cBhvr>
                                        <p:cTn id="10" dur="1" fill="hold">
                                          <p:stCondLst>
                                            <p:cond delay="99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4" y="-878"/>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93677" y="537295"/>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lgn="ctr">
              <a:defRPr/>
            </a:pPr>
            <a:r>
              <a:rPr lang="en-US" altLang="ja-JP" sz="300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 Algorithm</a:t>
            </a:r>
            <a:endParaRPr lang="en-US" sz="300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endParaRPr>
          </a:p>
        </p:txBody>
      </p:sp>
      <p:pic>
        <p:nvPicPr>
          <p:cNvPr id="11" name="Picture 10"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grpSp>
        <p:nvGrpSpPr>
          <p:cNvPr id="2" name="Group 1"/>
          <p:cNvGrpSpPr/>
          <p:nvPr/>
        </p:nvGrpSpPr>
        <p:grpSpPr>
          <a:xfrm>
            <a:off x="4631686" y="3521240"/>
            <a:ext cx="1184522" cy="599888"/>
            <a:chOff x="8927667" y="4515374"/>
            <a:chExt cx="1184522" cy="599888"/>
          </a:xfrm>
        </p:grpSpPr>
        <p:sp>
          <p:nvSpPr>
            <p:cNvPr id="34" name="矩形 6">
              <a:extLst>
                <a:ext uri="{FF2B5EF4-FFF2-40B4-BE49-F238E27FC236}">
                  <a16:creationId xmlns:a16="http://schemas.microsoft.com/office/drawing/2014/main" id="{0737C4A3-29D0-4F88-8FB4-616A36653686}"/>
                </a:ext>
              </a:extLst>
            </p:cNvPr>
            <p:cNvSpPr/>
            <p:nvPr/>
          </p:nvSpPr>
          <p:spPr>
            <a:xfrm>
              <a:off x="8927667" y="4551287"/>
              <a:ext cx="1141491" cy="488554"/>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000" dirty="0">
                  <a:solidFill>
                    <a:schemeClr val="tx1"/>
                  </a:solidFill>
                  <a:latin typeface="Microsoft YaHei UI" panose="020B0503020204020204" pitchFamily="34" charset="-122"/>
                  <a:ea typeface="Microsoft YaHei UI" panose="020B0503020204020204" pitchFamily="34" charset="-122"/>
                </a:rPr>
                <a:t>+ score</a:t>
              </a:r>
              <a:endParaRPr lang="zh-CN" altLang="en-US" sz="2000" dirty="0">
                <a:solidFill>
                  <a:schemeClr val="tx1"/>
                </a:solidFill>
                <a:latin typeface="Microsoft YaHei UI" panose="020B0503020204020204" pitchFamily="34" charset="-122"/>
                <a:ea typeface="Microsoft YaHei UI" panose="020B0503020204020204" pitchFamily="34" charset="-122"/>
              </a:endParaRPr>
            </a:p>
          </p:txBody>
        </p:sp>
        <p:sp>
          <p:nvSpPr>
            <p:cNvPr id="35" name="AutoShape 8">
              <a:extLst>
                <a:ext uri="{FF2B5EF4-FFF2-40B4-BE49-F238E27FC236}">
                  <a16:creationId xmlns:a16="http://schemas.microsoft.com/office/drawing/2014/main" id="{CBA3FE79-4937-814B-8985-AF8CE5A74F8B}"/>
                </a:ext>
              </a:extLst>
            </p:cNvPr>
            <p:cNvSpPr>
              <a:spLocks noChangeArrowheads="1"/>
            </p:cNvSpPr>
            <p:nvPr/>
          </p:nvSpPr>
          <p:spPr bwMode="gray">
            <a:xfrm>
              <a:off x="8927667" y="4515374"/>
              <a:ext cx="1184522" cy="59988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grpSp>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9528" y="3344230"/>
            <a:ext cx="914400" cy="914400"/>
          </a:xfrm>
          <a:prstGeom prst="rect">
            <a:avLst/>
          </a:prstGeom>
        </p:spPr>
      </p:pic>
      <p:grpSp>
        <p:nvGrpSpPr>
          <p:cNvPr id="49" name="Group 48"/>
          <p:cNvGrpSpPr/>
          <p:nvPr/>
        </p:nvGrpSpPr>
        <p:grpSpPr>
          <a:xfrm>
            <a:off x="666750" y="1123636"/>
            <a:ext cx="1259279" cy="522378"/>
            <a:chOff x="8860064" y="4515374"/>
            <a:chExt cx="1476596" cy="599888"/>
          </a:xfrm>
        </p:grpSpPr>
        <p:sp>
          <p:nvSpPr>
            <p:cNvPr id="52" name="矩形 6">
              <a:extLst>
                <a:ext uri="{FF2B5EF4-FFF2-40B4-BE49-F238E27FC236}">
                  <a16:creationId xmlns:a16="http://schemas.microsoft.com/office/drawing/2014/main" id="{0737C4A3-29D0-4F88-8FB4-616A36653686}"/>
                </a:ext>
              </a:extLst>
            </p:cNvPr>
            <p:cNvSpPr/>
            <p:nvPr/>
          </p:nvSpPr>
          <p:spPr>
            <a:xfrm>
              <a:off x="8860064" y="4551287"/>
              <a:ext cx="1476596" cy="488554"/>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600" dirty="0">
                  <a:solidFill>
                    <a:schemeClr val="tx1"/>
                  </a:solidFill>
                  <a:latin typeface="Microsoft YaHei UI" panose="020B0503020204020204" pitchFamily="34" charset="-122"/>
                  <a:ea typeface="Microsoft YaHei UI" panose="020B0503020204020204" pitchFamily="34" charset="-122"/>
                </a:rPr>
                <a:t>Open rate</a:t>
              </a:r>
              <a:endParaRPr lang="zh-CN" altLang="en-US" sz="1600" dirty="0">
                <a:solidFill>
                  <a:schemeClr val="tx1"/>
                </a:solidFill>
                <a:latin typeface="Microsoft YaHei UI" panose="020B0503020204020204" pitchFamily="34" charset="-122"/>
                <a:ea typeface="Microsoft YaHei UI" panose="020B0503020204020204" pitchFamily="34" charset="-122"/>
              </a:endParaRPr>
            </a:p>
          </p:txBody>
        </p:sp>
        <p:sp>
          <p:nvSpPr>
            <p:cNvPr id="54" name="AutoShape 8">
              <a:extLst>
                <a:ext uri="{FF2B5EF4-FFF2-40B4-BE49-F238E27FC236}">
                  <a16:creationId xmlns:a16="http://schemas.microsoft.com/office/drawing/2014/main" id="{CBA3FE79-4937-814B-8985-AF8CE5A74F8B}"/>
                </a:ext>
              </a:extLst>
            </p:cNvPr>
            <p:cNvSpPr>
              <a:spLocks noChangeArrowheads="1"/>
            </p:cNvSpPr>
            <p:nvPr/>
          </p:nvSpPr>
          <p:spPr bwMode="gray">
            <a:xfrm>
              <a:off x="8927667" y="4515374"/>
              <a:ext cx="1184522" cy="59988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grpSp>
      <p:grpSp>
        <p:nvGrpSpPr>
          <p:cNvPr id="55" name="Group 54"/>
          <p:cNvGrpSpPr/>
          <p:nvPr/>
        </p:nvGrpSpPr>
        <p:grpSpPr>
          <a:xfrm>
            <a:off x="1964556" y="1136776"/>
            <a:ext cx="1152842" cy="522378"/>
            <a:chOff x="8927667" y="4515374"/>
            <a:chExt cx="1184522" cy="599888"/>
          </a:xfrm>
        </p:grpSpPr>
        <p:sp>
          <p:nvSpPr>
            <p:cNvPr id="56" name="矩形 6">
              <a:extLst>
                <a:ext uri="{FF2B5EF4-FFF2-40B4-BE49-F238E27FC236}">
                  <a16:creationId xmlns:a16="http://schemas.microsoft.com/office/drawing/2014/main" id="{0737C4A3-29D0-4F88-8FB4-616A36653686}"/>
                </a:ext>
              </a:extLst>
            </p:cNvPr>
            <p:cNvSpPr/>
            <p:nvPr/>
          </p:nvSpPr>
          <p:spPr>
            <a:xfrm>
              <a:off x="8927667" y="4551287"/>
              <a:ext cx="1141491" cy="488554"/>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600" dirty="0">
                  <a:solidFill>
                    <a:schemeClr val="tx1"/>
                  </a:solidFill>
                  <a:latin typeface="Microsoft YaHei UI" panose="020B0503020204020204" pitchFamily="34" charset="-122"/>
                  <a:ea typeface="Microsoft YaHei UI" panose="020B0503020204020204" pitchFamily="34" charset="-122"/>
                </a:rPr>
                <a:t>Click rate</a:t>
              </a:r>
              <a:endParaRPr lang="zh-CN" altLang="en-US" sz="1600" dirty="0">
                <a:solidFill>
                  <a:schemeClr val="tx1"/>
                </a:solidFill>
                <a:latin typeface="Microsoft YaHei UI" panose="020B0503020204020204" pitchFamily="34" charset="-122"/>
                <a:ea typeface="Microsoft YaHei UI" panose="020B0503020204020204" pitchFamily="34" charset="-122"/>
              </a:endParaRPr>
            </a:p>
          </p:txBody>
        </p:sp>
        <p:sp>
          <p:nvSpPr>
            <p:cNvPr id="57" name="AutoShape 8">
              <a:extLst>
                <a:ext uri="{FF2B5EF4-FFF2-40B4-BE49-F238E27FC236}">
                  <a16:creationId xmlns:a16="http://schemas.microsoft.com/office/drawing/2014/main" id="{CBA3FE79-4937-814B-8985-AF8CE5A74F8B}"/>
                </a:ext>
              </a:extLst>
            </p:cNvPr>
            <p:cNvSpPr>
              <a:spLocks noChangeArrowheads="1"/>
            </p:cNvSpPr>
            <p:nvPr/>
          </p:nvSpPr>
          <p:spPr bwMode="gray">
            <a:xfrm>
              <a:off x="8927667" y="4515374"/>
              <a:ext cx="1184522" cy="59988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grpSp>
      <p:grpSp>
        <p:nvGrpSpPr>
          <p:cNvPr id="58" name="Group 57"/>
          <p:cNvGrpSpPr/>
          <p:nvPr/>
        </p:nvGrpSpPr>
        <p:grpSpPr>
          <a:xfrm>
            <a:off x="3340894" y="1119574"/>
            <a:ext cx="1289125" cy="522378"/>
            <a:chOff x="8927667" y="4515374"/>
            <a:chExt cx="1184522" cy="599888"/>
          </a:xfrm>
        </p:grpSpPr>
        <p:sp>
          <p:nvSpPr>
            <p:cNvPr id="59" name="矩形 6">
              <a:extLst>
                <a:ext uri="{FF2B5EF4-FFF2-40B4-BE49-F238E27FC236}">
                  <a16:creationId xmlns:a16="http://schemas.microsoft.com/office/drawing/2014/main" id="{0737C4A3-29D0-4F88-8FB4-616A36653686}"/>
                </a:ext>
              </a:extLst>
            </p:cNvPr>
            <p:cNvSpPr/>
            <p:nvPr/>
          </p:nvSpPr>
          <p:spPr>
            <a:xfrm>
              <a:off x="8927667" y="4551287"/>
              <a:ext cx="1141491" cy="488554"/>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600" dirty="0">
                  <a:solidFill>
                    <a:schemeClr val="tx1"/>
                  </a:solidFill>
                  <a:latin typeface="Microsoft YaHei UI" panose="020B0503020204020204" pitchFamily="34" charset="-122"/>
                  <a:ea typeface="Microsoft YaHei UI" panose="020B0503020204020204" pitchFamily="34" charset="-122"/>
                </a:rPr>
                <a:t>Opens</a:t>
              </a:r>
              <a:endParaRPr lang="zh-CN" altLang="en-US" sz="1600" dirty="0">
                <a:solidFill>
                  <a:schemeClr val="tx1"/>
                </a:solidFill>
                <a:latin typeface="Microsoft YaHei UI" panose="020B0503020204020204" pitchFamily="34" charset="-122"/>
                <a:ea typeface="Microsoft YaHei UI" panose="020B0503020204020204" pitchFamily="34" charset="-122"/>
              </a:endParaRPr>
            </a:p>
          </p:txBody>
        </p:sp>
        <p:sp>
          <p:nvSpPr>
            <p:cNvPr id="60" name="AutoShape 8">
              <a:extLst>
                <a:ext uri="{FF2B5EF4-FFF2-40B4-BE49-F238E27FC236}">
                  <a16:creationId xmlns:a16="http://schemas.microsoft.com/office/drawing/2014/main" id="{CBA3FE79-4937-814B-8985-AF8CE5A74F8B}"/>
                </a:ext>
              </a:extLst>
            </p:cNvPr>
            <p:cNvSpPr>
              <a:spLocks noChangeArrowheads="1"/>
            </p:cNvSpPr>
            <p:nvPr/>
          </p:nvSpPr>
          <p:spPr bwMode="gray">
            <a:xfrm>
              <a:off x="8927667" y="4515374"/>
              <a:ext cx="1184522" cy="59988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grpSp>
      <p:grpSp>
        <p:nvGrpSpPr>
          <p:cNvPr id="61" name="Group 60"/>
          <p:cNvGrpSpPr/>
          <p:nvPr/>
        </p:nvGrpSpPr>
        <p:grpSpPr>
          <a:xfrm>
            <a:off x="4859067" y="1106282"/>
            <a:ext cx="956786" cy="522378"/>
            <a:chOff x="8927667" y="4515374"/>
            <a:chExt cx="1184522" cy="599888"/>
          </a:xfrm>
        </p:grpSpPr>
        <p:sp>
          <p:nvSpPr>
            <p:cNvPr id="63" name="矩形 6">
              <a:extLst>
                <a:ext uri="{FF2B5EF4-FFF2-40B4-BE49-F238E27FC236}">
                  <a16:creationId xmlns:a16="http://schemas.microsoft.com/office/drawing/2014/main" id="{0737C4A3-29D0-4F88-8FB4-616A36653686}"/>
                </a:ext>
              </a:extLst>
            </p:cNvPr>
            <p:cNvSpPr/>
            <p:nvPr/>
          </p:nvSpPr>
          <p:spPr>
            <a:xfrm>
              <a:off x="8927667" y="4551287"/>
              <a:ext cx="1141491" cy="488554"/>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600" dirty="0">
                  <a:solidFill>
                    <a:schemeClr val="tx1"/>
                  </a:solidFill>
                  <a:latin typeface="Microsoft YaHei UI" panose="020B0503020204020204" pitchFamily="34" charset="-122"/>
                  <a:ea typeface="Microsoft YaHei UI" panose="020B0503020204020204" pitchFamily="34" charset="-122"/>
                </a:rPr>
                <a:t>Clicks</a:t>
              </a:r>
              <a:endParaRPr lang="zh-CN" altLang="en-US" sz="1600" dirty="0">
                <a:solidFill>
                  <a:schemeClr val="tx1"/>
                </a:solidFill>
                <a:latin typeface="Microsoft YaHei UI" panose="020B0503020204020204" pitchFamily="34" charset="-122"/>
                <a:ea typeface="Microsoft YaHei UI" panose="020B0503020204020204" pitchFamily="34" charset="-122"/>
              </a:endParaRPr>
            </a:p>
          </p:txBody>
        </p:sp>
        <p:sp>
          <p:nvSpPr>
            <p:cNvPr id="64" name="AutoShape 8">
              <a:extLst>
                <a:ext uri="{FF2B5EF4-FFF2-40B4-BE49-F238E27FC236}">
                  <a16:creationId xmlns:a16="http://schemas.microsoft.com/office/drawing/2014/main" id="{CBA3FE79-4937-814B-8985-AF8CE5A74F8B}"/>
                </a:ext>
              </a:extLst>
            </p:cNvPr>
            <p:cNvSpPr>
              <a:spLocks noChangeArrowheads="1"/>
            </p:cNvSpPr>
            <p:nvPr/>
          </p:nvSpPr>
          <p:spPr bwMode="gray">
            <a:xfrm>
              <a:off x="8927667" y="4515374"/>
              <a:ext cx="1184522" cy="59988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grpSp>
      <p:sp>
        <p:nvSpPr>
          <p:cNvPr id="65" name="Right Arrow 64"/>
          <p:cNvSpPr/>
          <p:nvPr/>
        </p:nvSpPr>
        <p:spPr>
          <a:xfrm rot="2229286">
            <a:off x="1151646" y="2193643"/>
            <a:ext cx="1528653"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rot="3659275">
            <a:off x="2374429" y="1976596"/>
            <a:ext cx="763820"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p:cNvSpPr/>
          <p:nvPr/>
        </p:nvSpPr>
        <p:spPr>
          <a:xfrm rot="7900960">
            <a:off x="3035430" y="1979991"/>
            <a:ext cx="824618"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8969257">
            <a:off x="3606767" y="2116244"/>
            <a:ext cx="1744963"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ight Arrow 68"/>
          <p:cNvSpPr/>
          <p:nvPr/>
        </p:nvSpPr>
        <p:spPr>
          <a:xfrm rot="1566163">
            <a:off x="3642015" y="3382822"/>
            <a:ext cx="861903" cy="271841"/>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4" name="矩形 6">
            <a:extLst>
              <a:ext uri="{FF2B5EF4-FFF2-40B4-BE49-F238E27FC236}">
                <a16:creationId xmlns:a16="http://schemas.microsoft.com/office/drawing/2014/main" id="{0737C4A3-29D0-4F88-8FB4-616A36653686}"/>
              </a:ext>
            </a:extLst>
          </p:cNvPr>
          <p:cNvSpPr/>
          <p:nvPr/>
        </p:nvSpPr>
        <p:spPr>
          <a:xfrm>
            <a:off x="773509" y="4003837"/>
            <a:ext cx="2250469" cy="1543720"/>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ü"/>
            </a:pPr>
            <a:r>
              <a:rPr lang="en-US" sz="1400" dirty="0">
                <a:solidFill>
                  <a:schemeClr val="tx1"/>
                </a:solidFill>
              </a:rPr>
              <a:t>b = ( current level + 1 ) * </a:t>
            </a:r>
            <a:r>
              <a:rPr lang="en-US" sz="1400" dirty="0" err="1">
                <a:solidFill>
                  <a:schemeClr val="tx1"/>
                </a:solidFill>
              </a:rPr>
              <a:t>ln</a:t>
            </a:r>
            <a:r>
              <a:rPr lang="en-US" sz="1400" dirty="0">
                <a:solidFill>
                  <a:schemeClr val="tx1"/>
                </a:solidFill>
              </a:rPr>
              <a:t>( current level)</a:t>
            </a:r>
            <a:endParaRPr lang="zh-CN" altLang="en-US" sz="1400" dirty="0">
              <a:solidFill>
                <a:schemeClr val="tx1"/>
              </a:solidFill>
              <a:latin typeface="Microsoft YaHei UI" panose="020B0503020204020204" pitchFamily="34" charset="-122"/>
              <a:ea typeface="Microsoft YaHei UI" panose="020B0503020204020204" pitchFamily="34" charset="-122"/>
            </a:endParaRPr>
          </a:p>
        </p:txBody>
      </p:sp>
      <p:sp>
        <p:nvSpPr>
          <p:cNvPr id="75" name="AutoShape 8">
            <a:extLst>
              <a:ext uri="{FF2B5EF4-FFF2-40B4-BE49-F238E27FC236}">
                <a16:creationId xmlns:a16="http://schemas.microsoft.com/office/drawing/2014/main" id="{CBA3FE79-4937-814B-8985-AF8CE5A74F8B}"/>
              </a:ext>
            </a:extLst>
          </p:cNvPr>
          <p:cNvSpPr>
            <a:spLocks noChangeArrowheads="1"/>
          </p:cNvSpPr>
          <p:nvPr/>
        </p:nvSpPr>
        <p:spPr bwMode="gray">
          <a:xfrm>
            <a:off x="773509" y="4144997"/>
            <a:ext cx="2223543" cy="1165862"/>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dirty="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sp>
        <p:nvSpPr>
          <p:cNvPr id="76" name="Right Arrow 75"/>
          <p:cNvSpPr/>
          <p:nvPr/>
        </p:nvSpPr>
        <p:spPr>
          <a:xfrm rot="19638448">
            <a:off x="3092771" y="4361442"/>
            <a:ext cx="1443197" cy="307758"/>
          </a:xfrm>
          <a:prstGeom prst="rightArrow">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3" name="Right Arrow 82"/>
          <p:cNvSpPr/>
          <p:nvPr/>
        </p:nvSpPr>
        <p:spPr>
          <a:xfrm>
            <a:off x="6009767" y="3668565"/>
            <a:ext cx="1068952" cy="265730"/>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9335725" y="3253061"/>
            <a:ext cx="2133814" cy="2503795"/>
            <a:chOff x="9009890" y="4683567"/>
            <a:chExt cx="1184522" cy="612240"/>
          </a:xfrm>
        </p:grpSpPr>
        <p:sp>
          <p:nvSpPr>
            <p:cNvPr id="86" name="矩形 6">
              <a:extLst>
                <a:ext uri="{FF2B5EF4-FFF2-40B4-BE49-F238E27FC236}">
                  <a16:creationId xmlns:a16="http://schemas.microsoft.com/office/drawing/2014/main" id="{0737C4A3-29D0-4F88-8FB4-616A36653686}"/>
                </a:ext>
              </a:extLst>
            </p:cNvPr>
            <p:cNvSpPr/>
            <p:nvPr/>
          </p:nvSpPr>
          <p:spPr>
            <a:xfrm>
              <a:off x="9052920" y="4683567"/>
              <a:ext cx="1141491" cy="582973"/>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500" dirty="0">
                  <a:solidFill>
                    <a:schemeClr val="tx1"/>
                  </a:solidFill>
                  <a:latin typeface="Microsoft YaHei UI" panose="020B0503020204020204" pitchFamily="34" charset="-122"/>
                  <a:ea typeface="Microsoft YaHei UI" panose="020B0503020204020204" pitchFamily="34" charset="-122"/>
                </a:rPr>
                <a:t>Level 1 : 30 </a:t>
              </a:r>
              <a:r>
                <a:rPr lang="en-US" altLang="zh-CN" sz="1500" dirty="0" err="1">
                  <a:solidFill>
                    <a:schemeClr val="tx1"/>
                  </a:solidFill>
                  <a:latin typeface="Microsoft YaHei UI" panose="020B0503020204020204" pitchFamily="34" charset="-122"/>
                  <a:ea typeface="Microsoft YaHei UI" panose="020B0503020204020204" pitchFamily="34" charset="-122"/>
                </a:rPr>
                <a:t>exp</a:t>
              </a:r>
              <a:endParaRPr lang="en-US" altLang="zh-CN" sz="1500" dirty="0">
                <a:solidFill>
                  <a:schemeClr val="tx1"/>
                </a:solidFill>
                <a:latin typeface="Microsoft YaHei UI" panose="020B0503020204020204" pitchFamily="34" charset="-122"/>
                <a:ea typeface="Microsoft YaHei UI" panose="020B0503020204020204" pitchFamily="34" charset="-122"/>
              </a:endParaRPr>
            </a:p>
            <a:p>
              <a:pPr>
                <a:lnSpc>
                  <a:spcPct val="150000"/>
                </a:lnSpc>
              </a:pPr>
              <a:r>
                <a:rPr lang="en-US" altLang="zh-CN" sz="1500" dirty="0">
                  <a:solidFill>
                    <a:schemeClr val="tx1"/>
                  </a:solidFill>
                  <a:latin typeface="Microsoft YaHei UI" panose="020B0503020204020204" pitchFamily="34" charset="-122"/>
                  <a:ea typeface="Microsoft YaHei UI" panose="020B0503020204020204" pitchFamily="34" charset="-122"/>
                </a:rPr>
                <a:t>Level 2: 65 </a:t>
              </a:r>
              <a:r>
                <a:rPr lang="en-US" altLang="zh-CN" sz="1500" dirty="0" err="1">
                  <a:solidFill>
                    <a:schemeClr val="tx1"/>
                  </a:solidFill>
                  <a:latin typeface="Microsoft YaHei UI" panose="020B0503020204020204" pitchFamily="34" charset="-122"/>
                  <a:ea typeface="Microsoft YaHei UI" panose="020B0503020204020204" pitchFamily="34" charset="-122"/>
                </a:rPr>
                <a:t>exp</a:t>
              </a:r>
              <a:endParaRPr lang="en-US" altLang="zh-CN" sz="1500" dirty="0">
                <a:solidFill>
                  <a:schemeClr val="tx1"/>
                </a:solidFill>
                <a:latin typeface="Microsoft YaHei UI" panose="020B0503020204020204" pitchFamily="34" charset="-122"/>
                <a:ea typeface="Microsoft YaHei UI" panose="020B0503020204020204" pitchFamily="34" charset="-122"/>
              </a:endParaRPr>
            </a:p>
            <a:p>
              <a:pPr>
                <a:lnSpc>
                  <a:spcPct val="150000"/>
                </a:lnSpc>
              </a:pPr>
              <a:r>
                <a:rPr lang="en-US" altLang="zh-CN" sz="1500" dirty="0">
                  <a:solidFill>
                    <a:schemeClr val="tx1"/>
                  </a:solidFill>
                  <a:latin typeface="Microsoft YaHei UI" panose="020B0503020204020204" pitchFamily="34" charset="-122"/>
                  <a:ea typeface="Microsoft YaHei UI" panose="020B0503020204020204" pitchFamily="34" charset="-122"/>
                </a:rPr>
                <a:t>Level 3: 102 </a:t>
              </a:r>
              <a:r>
                <a:rPr lang="en-US" altLang="zh-CN" sz="1500" dirty="0" err="1">
                  <a:solidFill>
                    <a:schemeClr val="tx1"/>
                  </a:solidFill>
                  <a:latin typeface="Microsoft YaHei UI" panose="020B0503020204020204" pitchFamily="34" charset="-122"/>
                  <a:ea typeface="Microsoft YaHei UI" panose="020B0503020204020204" pitchFamily="34" charset="-122"/>
                </a:rPr>
                <a:t>exp</a:t>
              </a:r>
              <a:endParaRPr lang="en-US" altLang="zh-CN" sz="1500" dirty="0">
                <a:solidFill>
                  <a:schemeClr val="tx1"/>
                </a:solidFill>
                <a:latin typeface="Microsoft YaHei UI" panose="020B0503020204020204" pitchFamily="34" charset="-122"/>
                <a:ea typeface="Microsoft YaHei UI" panose="020B0503020204020204" pitchFamily="34" charset="-122"/>
              </a:endParaRPr>
            </a:p>
            <a:p>
              <a:pPr>
                <a:lnSpc>
                  <a:spcPct val="150000"/>
                </a:lnSpc>
              </a:pPr>
              <a:r>
                <a:rPr lang="en-US" altLang="zh-CN" sz="1500" dirty="0">
                  <a:solidFill>
                    <a:schemeClr val="tx1"/>
                  </a:solidFill>
                  <a:latin typeface="Microsoft YaHei UI" panose="020B0503020204020204" pitchFamily="34" charset="-122"/>
                  <a:ea typeface="Microsoft YaHei UI" panose="020B0503020204020204" pitchFamily="34" charset="-122"/>
                </a:rPr>
                <a:t>Level 4: 247 </a:t>
              </a:r>
              <a:r>
                <a:rPr lang="en-US" altLang="zh-CN" sz="1500" dirty="0" err="1">
                  <a:solidFill>
                    <a:schemeClr val="tx1"/>
                  </a:solidFill>
                  <a:latin typeface="Microsoft YaHei UI" panose="020B0503020204020204" pitchFamily="34" charset="-122"/>
                  <a:ea typeface="Microsoft YaHei UI" panose="020B0503020204020204" pitchFamily="34" charset="-122"/>
                </a:rPr>
                <a:t>exp</a:t>
              </a:r>
              <a:endParaRPr lang="en-US" altLang="zh-CN" sz="1500" dirty="0">
                <a:solidFill>
                  <a:schemeClr val="tx1"/>
                </a:solidFill>
                <a:latin typeface="Microsoft YaHei UI" panose="020B0503020204020204" pitchFamily="34" charset="-122"/>
                <a:ea typeface="Microsoft YaHei UI" panose="020B0503020204020204" pitchFamily="34" charset="-122"/>
              </a:endParaRPr>
            </a:p>
            <a:p>
              <a:pPr>
                <a:lnSpc>
                  <a:spcPct val="150000"/>
                </a:lnSpc>
              </a:pPr>
              <a:r>
                <a:rPr lang="en-US" altLang="zh-CN" sz="1500" dirty="0">
                  <a:solidFill>
                    <a:schemeClr val="tx1"/>
                  </a:solidFill>
                  <a:latin typeface="Microsoft YaHei UI" panose="020B0503020204020204" pitchFamily="34" charset="-122"/>
                  <a:ea typeface="Microsoft YaHei UI" panose="020B0503020204020204" pitchFamily="34" charset="-122"/>
                </a:rPr>
                <a:t>Level 5 : 534 </a:t>
              </a:r>
              <a:r>
                <a:rPr lang="en-US" altLang="zh-CN" sz="1500" dirty="0" err="1">
                  <a:solidFill>
                    <a:schemeClr val="tx1"/>
                  </a:solidFill>
                  <a:latin typeface="Microsoft YaHei UI" panose="020B0503020204020204" pitchFamily="34" charset="-122"/>
                  <a:ea typeface="Microsoft YaHei UI" panose="020B0503020204020204" pitchFamily="34" charset="-122"/>
                </a:rPr>
                <a:t>exp</a:t>
              </a:r>
              <a:endParaRPr lang="zh-CN" altLang="en-US" sz="1500" dirty="0">
                <a:solidFill>
                  <a:schemeClr val="tx1"/>
                </a:solidFill>
                <a:latin typeface="Microsoft YaHei UI" panose="020B0503020204020204" pitchFamily="34" charset="-122"/>
                <a:ea typeface="Microsoft YaHei UI" panose="020B0503020204020204" pitchFamily="34" charset="-122"/>
              </a:endParaRPr>
            </a:p>
          </p:txBody>
        </p:sp>
        <p:sp>
          <p:nvSpPr>
            <p:cNvPr id="87" name="AutoShape 8">
              <a:extLst>
                <a:ext uri="{FF2B5EF4-FFF2-40B4-BE49-F238E27FC236}">
                  <a16:creationId xmlns:a16="http://schemas.microsoft.com/office/drawing/2014/main" id="{CBA3FE79-4937-814B-8985-AF8CE5A74F8B}"/>
                </a:ext>
              </a:extLst>
            </p:cNvPr>
            <p:cNvSpPr>
              <a:spLocks noChangeArrowheads="1"/>
            </p:cNvSpPr>
            <p:nvPr/>
          </p:nvSpPr>
          <p:spPr bwMode="gray">
            <a:xfrm>
              <a:off x="9009890" y="4695919"/>
              <a:ext cx="1184522" cy="59988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dirty="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grpSp>
      <p:sp>
        <p:nvSpPr>
          <p:cNvPr id="50" name="矩形 6">
            <a:extLst>
              <a:ext uri="{FF2B5EF4-FFF2-40B4-BE49-F238E27FC236}">
                <a16:creationId xmlns:a16="http://schemas.microsoft.com/office/drawing/2014/main" id="{0737C4A3-29D0-4F88-8FB4-616A36653686}"/>
              </a:ext>
            </a:extLst>
          </p:cNvPr>
          <p:cNvSpPr/>
          <p:nvPr/>
        </p:nvSpPr>
        <p:spPr>
          <a:xfrm rot="2295074">
            <a:off x="1706397" y="1801342"/>
            <a:ext cx="674689" cy="488554"/>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800" dirty="0">
                <a:solidFill>
                  <a:schemeClr val="tx1"/>
                </a:solidFill>
                <a:latin typeface="Microsoft YaHei UI" panose="020B0503020204020204" pitchFamily="34" charset="-122"/>
                <a:ea typeface="Microsoft YaHei UI" panose="020B0503020204020204" pitchFamily="34" charset="-122"/>
              </a:rPr>
              <a:t>calculate</a:t>
            </a:r>
            <a:endParaRPr lang="zh-CN" altLang="en-US" sz="800" dirty="0">
              <a:solidFill>
                <a:schemeClr val="tx1"/>
              </a:solidFill>
              <a:latin typeface="Microsoft YaHei UI" panose="020B0503020204020204" pitchFamily="34" charset="-122"/>
              <a:ea typeface="Microsoft YaHei UI" panose="020B0503020204020204" pitchFamily="34" charset="-122"/>
            </a:endParaRPr>
          </a:p>
        </p:txBody>
      </p:sp>
      <p:sp>
        <p:nvSpPr>
          <p:cNvPr id="51" name="矩形 6">
            <a:extLst>
              <a:ext uri="{FF2B5EF4-FFF2-40B4-BE49-F238E27FC236}">
                <a16:creationId xmlns:a16="http://schemas.microsoft.com/office/drawing/2014/main" id="{0737C4A3-29D0-4F88-8FB4-616A36653686}"/>
              </a:ext>
            </a:extLst>
          </p:cNvPr>
          <p:cNvSpPr/>
          <p:nvPr/>
        </p:nvSpPr>
        <p:spPr>
          <a:xfrm>
            <a:off x="2683390" y="1605598"/>
            <a:ext cx="620001" cy="488554"/>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800" dirty="0">
                <a:solidFill>
                  <a:schemeClr val="tx1"/>
                </a:solidFill>
                <a:latin typeface="Microsoft YaHei UI" panose="020B0503020204020204" pitchFamily="34" charset="-122"/>
                <a:ea typeface="Microsoft YaHei UI" panose="020B0503020204020204" pitchFamily="34" charset="-122"/>
              </a:rPr>
              <a:t>calculate</a:t>
            </a:r>
            <a:endParaRPr lang="zh-CN" altLang="en-US" sz="800" dirty="0">
              <a:solidFill>
                <a:schemeClr val="tx1"/>
              </a:solidFill>
              <a:latin typeface="Microsoft YaHei UI" panose="020B0503020204020204" pitchFamily="34" charset="-122"/>
              <a:ea typeface="Microsoft YaHei UI" panose="020B0503020204020204" pitchFamily="34" charset="-122"/>
            </a:endParaRPr>
          </a:p>
        </p:txBody>
      </p:sp>
      <p:sp>
        <p:nvSpPr>
          <p:cNvPr id="71" name="矩形 6">
            <a:extLst>
              <a:ext uri="{FF2B5EF4-FFF2-40B4-BE49-F238E27FC236}">
                <a16:creationId xmlns:a16="http://schemas.microsoft.com/office/drawing/2014/main" id="{0737C4A3-29D0-4F88-8FB4-616A36653686}"/>
              </a:ext>
            </a:extLst>
          </p:cNvPr>
          <p:cNvSpPr/>
          <p:nvPr/>
        </p:nvSpPr>
        <p:spPr>
          <a:xfrm>
            <a:off x="3424132" y="1980504"/>
            <a:ext cx="830584" cy="488554"/>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800" dirty="0">
                <a:solidFill>
                  <a:schemeClr val="tx1"/>
                </a:solidFill>
                <a:latin typeface="Microsoft YaHei UI" panose="020B0503020204020204" pitchFamily="34" charset="-122"/>
                <a:ea typeface="Microsoft YaHei UI" panose="020B0503020204020204" pitchFamily="34" charset="-122"/>
              </a:rPr>
              <a:t>calculate</a:t>
            </a:r>
            <a:endParaRPr lang="zh-CN" altLang="en-US" sz="800" dirty="0">
              <a:solidFill>
                <a:schemeClr val="tx1"/>
              </a:solidFill>
              <a:latin typeface="Microsoft YaHei UI" panose="020B0503020204020204" pitchFamily="34" charset="-122"/>
              <a:ea typeface="Microsoft YaHei UI" panose="020B0503020204020204" pitchFamily="34" charset="-122"/>
            </a:endParaRPr>
          </a:p>
        </p:txBody>
      </p:sp>
      <p:sp>
        <p:nvSpPr>
          <p:cNvPr id="72" name="TextBox 6">
            <a:extLst>
              <a:ext uri="{FF2B5EF4-FFF2-40B4-BE49-F238E27FC236}">
                <a16:creationId xmlns:a16="http://schemas.microsoft.com/office/drawing/2014/main" id="{9ECDCDDF-1F88-479E-94BC-95FA626A2CE4}"/>
              </a:ext>
            </a:extLst>
          </p:cNvPr>
          <p:cNvSpPr txBox="1"/>
          <p:nvPr/>
        </p:nvSpPr>
        <p:spPr>
          <a:xfrm>
            <a:off x="11723687" y="6467302"/>
            <a:ext cx="276453" cy="301109"/>
          </a:xfrm>
          <a:prstGeom prst="rect">
            <a:avLst/>
          </a:prstGeom>
          <a:noFill/>
        </p:spPr>
        <p:txBody>
          <a:bodyPr wrap="none" anchor="ctr">
            <a:normAutofit fontScale="85000" lnSpcReduction="20000"/>
          </a:bodyPr>
          <a:lstStyle/>
          <a:p>
            <a:r>
              <a:rPr lang="en-US" altLang="zh-CN" sz="2000">
                <a:solidFill>
                  <a:srgbClr val="746778"/>
                </a:solidFill>
                <a:latin typeface="Times New Roman" panose="02020603050405020304" pitchFamily="18" charset="0"/>
                <a:ea typeface="钟齐陈伟勋硬笔行书字库" panose="02010600030101010101" pitchFamily="2" charset="-122"/>
                <a:cs typeface="Times New Roman" panose="02020603050405020304" pitchFamily="18" charset="0"/>
                <a:sym typeface="+mn-lt"/>
              </a:rPr>
              <a:t>26</a:t>
            </a:r>
          </a:p>
        </p:txBody>
      </p:sp>
      <p:grpSp>
        <p:nvGrpSpPr>
          <p:cNvPr id="90" name="Group 89"/>
          <p:cNvGrpSpPr/>
          <p:nvPr/>
        </p:nvGrpSpPr>
        <p:grpSpPr>
          <a:xfrm>
            <a:off x="5965338" y="1109832"/>
            <a:ext cx="1289125" cy="522378"/>
            <a:chOff x="8927667" y="4515374"/>
            <a:chExt cx="1184522" cy="599888"/>
          </a:xfrm>
        </p:grpSpPr>
        <p:sp>
          <p:nvSpPr>
            <p:cNvPr id="91" name="矩形 6">
              <a:extLst>
                <a:ext uri="{FF2B5EF4-FFF2-40B4-BE49-F238E27FC236}">
                  <a16:creationId xmlns:a16="http://schemas.microsoft.com/office/drawing/2014/main" id="{0737C4A3-29D0-4F88-8FB4-616A36653686}"/>
                </a:ext>
              </a:extLst>
            </p:cNvPr>
            <p:cNvSpPr/>
            <p:nvPr/>
          </p:nvSpPr>
          <p:spPr>
            <a:xfrm>
              <a:off x="8927667" y="4551287"/>
              <a:ext cx="1141491" cy="488554"/>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600" dirty="0">
                  <a:solidFill>
                    <a:schemeClr val="tx1"/>
                  </a:solidFill>
                  <a:latin typeface="Microsoft YaHei UI" panose="020B0503020204020204" pitchFamily="34" charset="-122"/>
                  <a:ea typeface="Microsoft YaHei UI" panose="020B0503020204020204" pitchFamily="34" charset="-122"/>
                </a:rPr>
                <a:t>Opens</a:t>
              </a:r>
              <a:endParaRPr lang="zh-CN" altLang="en-US" sz="1600" dirty="0">
                <a:solidFill>
                  <a:schemeClr val="tx1"/>
                </a:solidFill>
                <a:latin typeface="Microsoft YaHei UI" panose="020B0503020204020204" pitchFamily="34" charset="-122"/>
                <a:ea typeface="Microsoft YaHei UI" panose="020B0503020204020204" pitchFamily="34" charset="-122"/>
              </a:endParaRPr>
            </a:p>
          </p:txBody>
        </p:sp>
        <p:sp>
          <p:nvSpPr>
            <p:cNvPr id="92" name="AutoShape 8">
              <a:extLst>
                <a:ext uri="{FF2B5EF4-FFF2-40B4-BE49-F238E27FC236}">
                  <a16:creationId xmlns:a16="http://schemas.microsoft.com/office/drawing/2014/main" id="{CBA3FE79-4937-814B-8985-AF8CE5A74F8B}"/>
                </a:ext>
              </a:extLst>
            </p:cNvPr>
            <p:cNvSpPr>
              <a:spLocks noChangeArrowheads="1"/>
            </p:cNvSpPr>
            <p:nvPr/>
          </p:nvSpPr>
          <p:spPr bwMode="gray">
            <a:xfrm>
              <a:off x="8927667" y="4515374"/>
              <a:ext cx="1184522" cy="59988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grpSp>
      <p:sp>
        <p:nvSpPr>
          <p:cNvPr id="96" name="Right Arrow 95"/>
          <p:cNvSpPr/>
          <p:nvPr/>
        </p:nvSpPr>
        <p:spPr>
          <a:xfrm rot="8969257">
            <a:off x="4428606" y="2203376"/>
            <a:ext cx="1744963"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p:cNvGrpSpPr/>
          <p:nvPr/>
        </p:nvGrpSpPr>
        <p:grpSpPr>
          <a:xfrm>
            <a:off x="2555795" y="2659107"/>
            <a:ext cx="1152842" cy="522378"/>
            <a:chOff x="8927667" y="4515374"/>
            <a:chExt cx="1184522" cy="599888"/>
          </a:xfrm>
        </p:grpSpPr>
        <p:sp>
          <p:nvSpPr>
            <p:cNvPr id="99" name="矩形 6">
              <a:extLst>
                <a:ext uri="{FF2B5EF4-FFF2-40B4-BE49-F238E27FC236}">
                  <a16:creationId xmlns:a16="http://schemas.microsoft.com/office/drawing/2014/main" id="{0737C4A3-29D0-4F88-8FB4-616A36653686}"/>
                </a:ext>
              </a:extLst>
            </p:cNvPr>
            <p:cNvSpPr/>
            <p:nvPr/>
          </p:nvSpPr>
          <p:spPr>
            <a:xfrm>
              <a:off x="8927667" y="4551287"/>
              <a:ext cx="1141491" cy="488554"/>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1600" dirty="0">
                  <a:solidFill>
                    <a:schemeClr val="tx1"/>
                  </a:solidFill>
                  <a:latin typeface="Microsoft YaHei UI" panose="020B0503020204020204" pitchFamily="34" charset="-122"/>
                  <a:ea typeface="Microsoft YaHei UI" panose="020B0503020204020204" pitchFamily="34" charset="-122"/>
                </a:rPr>
                <a:t>a(x)</a:t>
              </a:r>
              <a:endParaRPr lang="zh-CN" altLang="en-US" sz="1600" dirty="0">
                <a:solidFill>
                  <a:schemeClr val="tx1"/>
                </a:solidFill>
                <a:latin typeface="Microsoft YaHei UI" panose="020B0503020204020204" pitchFamily="34" charset="-122"/>
                <a:ea typeface="Microsoft YaHei UI" panose="020B0503020204020204" pitchFamily="34" charset="-122"/>
              </a:endParaRPr>
            </a:p>
          </p:txBody>
        </p:sp>
        <p:sp>
          <p:nvSpPr>
            <p:cNvPr id="100" name="AutoShape 8">
              <a:extLst>
                <a:ext uri="{FF2B5EF4-FFF2-40B4-BE49-F238E27FC236}">
                  <a16:creationId xmlns:a16="http://schemas.microsoft.com/office/drawing/2014/main" id="{CBA3FE79-4937-814B-8985-AF8CE5A74F8B}"/>
                </a:ext>
              </a:extLst>
            </p:cNvPr>
            <p:cNvSpPr>
              <a:spLocks noChangeArrowheads="1"/>
            </p:cNvSpPr>
            <p:nvPr/>
          </p:nvSpPr>
          <p:spPr bwMode="gray">
            <a:xfrm>
              <a:off x="8927667" y="4515374"/>
              <a:ext cx="1184522" cy="59988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grpSp>
      <p:sp>
        <p:nvSpPr>
          <p:cNvPr id="101" name="矩形 6">
            <a:extLst>
              <a:ext uri="{FF2B5EF4-FFF2-40B4-BE49-F238E27FC236}">
                <a16:creationId xmlns:a16="http://schemas.microsoft.com/office/drawing/2014/main" id="{0737C4A3-29D0-4F88-8FB4-616A36653686}"/>
              </a:ext>
            </a:extLst>
          </p:cNvPr>
          <p:cNvSpPr/>
          <p:nvPr/>
        </p:nvSpPr>
        <p:spPr>
          <a:xfrm>
            <a:off x="4646996" y="1997048"/>
            <a:ext cx="830584" cy="488554"/>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800" dirty="0">
                <a:solidFill>
                  <a:schemeClr val="tx1"/>
                </a:solidFill>
                <a:latin typeface="Microsoft YaHei UI" panose="020B0503020204020204" pitchFamily="34" charset="-122"/>
                <a:ea typeface="Microsoft YaHei UI" panose="020B0503020204020204" pitchFamily="34" charset="-122"/>
              </a:rPr>
              <a:t>calculate</a:t>
            </a:r>
            <a:endParaRPr lang="zh-CN" altLang="en-US" sz="800" dirty="0">
              <a:solidFill>
                <a:schemeClr val="tx1"/>
              </a:solidFill>
              <a:latin typeface="Microsoft YaHei UI" panose="020B0503020204020204" pitchFamily="34" charset="-122"/>
              <a:ea typeface="Microsoft YaHei UI" panose="020B0503020204020204" pitchFamily="34" charset="-122"/>
            </a:endParaRPr>
          </a:p>
        </p:txBody>
      </p:sp>
      <p:sp>
        <p:nvSpPr>
          <p:cNvPr id="102" name="Right Arrow 101"/>
          <p:cNvSpPr/>
          <p:nvPr/>
        </p:nvSpPr>
        <p:spPr>
          <a:xfrm>
            <a:off x="8204440" y="3668565"/>
            <a:ext cx="1068952" cy="265730"/>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矩形 6">
            <a:extLst>
              <a:ext uri="{FF2B5EF4-FFF2-40B4-BE49-F238E27FC236}">
                <a16:creationId xmlns:a16="http://schemas.microsoft.com/office/drawing/2014/main" id="{0737C4A3-29D0-4F88-8FB4-616A36653686}"/>
              </a:ext>
            </a:extLst>
          </p:cNvPr>
          <p:cNvSpPr/>
          <p:nvPr/>
        </p:nvSpPr>
        <p:spPr>
          <a:xfrm>
            <a:off x="4154162" y="1681226"/>
            <a:ext cx="830584" cy="488554"/>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800" dirty="0">
                <a:solidFill>
                  <a:schemeClr val="tx1"/>
                </a:solidFill>
                <a:latin typeface="Microsoft YaHei UI" panose="020B0503020204020204" pitchFamily="34" charset="-122"/>
                <a:ea typeface="Microsoft YaHei UI" panose="020B0503020204020204" pitchFamily="34" charset="-122"/>
              </a:rPr>
              <a:t>calculate</a:t>
            </a:r>
            <a:endParaRPr lang="zh-CN" altLang="en-US" sz="800" dirty="0">
              <a:solidFill>
                <a:schemeClr val="tx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18084573"/>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anim calcmode="lin" valueType="num">
                                      <p:cBhvr>
                                        <p:cTn id="8" dur="1000" fill="hold"/>
                                        <p:tgtEl>
                                          <p:spTgt spid="49"/>
                                        </p:tgtEl>
                                        <p:attrNameLst>
                                          <p:attrName>ppt_x</p:attrName>
                                        </p:attrNameLst>
                                      </p:cBhvr>
                                      <p:tavLst>
                                        <p:tav tm="0">
                                          <p:val>
                                            <p:strVal val="#ppt_x"/>
                                          </p:val>
                                        </p:tav>
                                        <p:tav tm="100000">
                                          <p:val>
                                            <p:strVal val="#ppt_x"/>
                                          </p:val>
                                        </p:tav>
                                      </p:tavLst>
                                    </p:anim>
                                    <p:anim calcmode="lin" valueType="num">
                                      <p:cBhvr>
                                        <p:cTn id="9" dur="1000" fill="hold"/>
                                        <p:tgtEl>
                                          <p:spTgt spid="4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1000"/>
                                        <p:tgtEl>
                                          <p:spTgt spid="50"/>
                                        </p:tgtEl>
                                      </p:cBhvr>
                                    </p:animEffect>
                                    <p:anim calcmode="lin" valueType="num">
                                      <p:cBhvr>
                                        <p:cTn id="18" dur="1000" fill="hold"/>
                                        <p:tgtEl>
                                          <p:spTgt spid="50"/>
                                        </p:tgtEl>
                                        <p:attrNameLst>
                                          <p:attrName>ppt_x</p:attrName>
                                        </p:attrNameLst>
                                      </p:cBhvr>
                                      <p:tavLst>
                                        <p:tav tm="0">
                                          <p:val>
                                            <p:strVal val="#ppt_x"/>
                                          </p:val>
                                        </p:tav>
                                        <p:tav tm="100000">
                                          <p:val>
                                            <p:strVal val="#ppt_x"/>
                                          </p:val>
                                        </p:tav>
                                      </p:tavLst>
                                    </p:anim>
                                    <p:anim calcmode="lin" valueType="num">
                                      <p:cBhvr>
                                        <p:cTn id="1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1000"/>
                                        <p:tgtEl>
                                          <p:spTgt spid="55"/>
                                        </p:tgtEl>
                                      </p:cBhvr>
                                    </p:animEffect>
                                    <p:anim calcmode="lin" valueType="num">
                                      <p:cBhvr>
                                        <p:cTn id="25" dur="1000" fill="hold"/>
                                        <p:tgtEl>
                                          <p:spTgt spid="55"/>
                                        </p:tgtEl>
                                        <p:attrNameLst>
                                          <p:attrName>ppt_x</p:attrName>
                                        </p:attrNameLst>
                                      </p:cBhvr>
                                      <p:tavLst>
                                        <p:tav tm="0">
                                          <p:val>
                                            <p:strVal val="#ppt_x"/>
                                          </p:val>
                                        </p:tav>
                                        <p:tav tm="100000">
                                          <p:val>
                                            <p:strVal val="#ppt_x"/>
                                          </p:val>
                                        </p:tav>
                                      </p:tavLst>
                                    </p:anim>
                                    <p:anim calcmode="lin" valueType="num">
                                      <p:cBhvr>
                                        <p:cTn id="26" dur="1000" fill="hold"/>
                                        <p:tgtEl>
                                          <p:spTgt spid="5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1000"/>
                                        <p:tgtEl>
                                          <p:spTgt spid="66"/>
                                        </p:tgtEl>
                                      </p:cBhvr>
                                    </p:animEffect>
                                    <p:anim calcmode="lin" valueType="num">
                                      <p:cBhvr>
                                        <p:cTn id="30" dur="1000" fill="hold"/>
                                        <p:tgtEl>
                                          <p:spTgt spid="66"/>
                                        </p:tgtEl>
                                        <p:attrNameLst>
                                          <p:attrName>ppt_x</p:attrName>
                                        </p:attrNameLst>
                                      </p:cBhvr>
                                      <p:tavLst>
                                        <p:tav tm="0">
                                          <p:val>
                                            <p:strVal val="#ppt_x"/>
                                          </p:val>
                                        </p:tav>
                                        <p:tav tm="100000">
                                          <p:val>
                                            <p:strVal val="#ppt_x"/>
                                          </p:val>
                                        </p:tav>
                                      </p:tavLst>
                                    </p:anim>
                                    <p:anim calcmode="lin" valueType="num">
                                      <p:cBhvr>
                                        <p:cTn id="31" dur="1000" fill="hold"/>
                                        <p:tgtEl>
                                          <p:spTgt spid="6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1000"/>
                                        <p:tgtEl>
                                          <p:spTgt spid="51"/>
                                        </p:tgtEl>
                                      </p:cBhvr>
                                    </p:animEffect>
                                    <p:anim calcmode="lin" valueType="num">
                                      <p:cBhvr>
                                        <p:cTn id="35" dur="1000" fill="hold"/>
                                        <p:tgtEl>
                                          <p:spTgt spid="51"/>
                                        </p:tgtEl>
                                        <p:attrNameLst>
                                          <p:attrName>ppt_x</p:attrName>
                                        </p:attrNameLst>
                                      </p:cBhvr>
                                      <p:tavLst>
                                        <p:tav tm="0">
                                          <p:val>
                                            <p:strVal val="#ppt_x"/>
                                          </p:val>
                                        </p:tav>
                                        <p:tav tm="100000">
                                          <p:val>
                                            <p:strVal val="#ppt_x"/>
                                          </p:val>
                                        </p:tav>
                                      </p:tavLst>
                                    </p:anim>
                                    <p:anim calcmode="lin" valueType="num">
                                      <p:cBhvr>
                                        <p:cTn id="36"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fade">
                                      <p:cBhvr>
                                        <p:cTn id="41" dur="1000"/>
                                        <p:tgtEl>
                                          <p:spTgt spid="58"/>
                                        </p:tgtEl>
                                      </p:cBhvr>
                                    </p:animEffect>
                                    <p:anim calcmode="lin" valueType="num">
                                      <p:cBhvr>
                                        <p:cTn id="42" dur="1000" fill="hold"/>
                                        <p:tgtEl>
                                          <p:spTgt spid="58"/>
                                        </p:tgtEl>
                                        <p:attrNameLst>
                                          <p:attrName>ppt_x</p:attrName>
                                        </p:attrNameLst>
                                      </p:cBhvr>
                                      <p:tavLst>
                                        <p:tav tm="0">
                                          <p:val>
                                            <p:strVal val="#ppt_x"/>
                                          </p:val>
                                        </p:tav>
                                        <p:tav tm="100000">
                                          <p:val>
                                            <p:strVal val="#ppt_x"/>
                                          </p:val>
                                        </p:tav>
                                      </p:tavLst>
                                    </p:anim>
                                    <p:anim calcmode="lin" valueType="num">
                                      <p:cBhvr>
                                        <p:cTn id="43" dur="1000" fill="hold"/>
                                        <p:tgtEl>
                                          <p:spTgt spid="5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1000"/>
                                        <p:tgtEl>
                                          <p:spTgt spid="67"/>
                                        </p:tgtEl>
                                      </p:cBhvr>
                                    </p:animEffect>
                                    <p:anim calcmode="lin" valueType="num">
                                      <p:cBhvr>
                                        <p:cTn id="47" dur="1000" fill="hold"/>
                                        <p:tgtEl>
                                          <p:spTgt spid="67"/>
                                        </p:tgtEl>
                                        <p:attrNameLst>
                                          <p:attrName>ppt_x</p:attrName>
                                        </p:attrNameLst>
                                      </p:cBhvr>
                                      <p:tavLst>
                                        <p:tav tm="0">
                                          <p:val>
                                            <p:strVal val="#ppt_x"/>
                                          </p:val>
                                        </p:tav>
                                        <p:tav tm="100000">
                                          <p:val>
                                            <p:strVal val="#ppt_x"/>
                                          </p:val>
                                        </p:tav>
                                      </p:tavLst>
                                    </p:anim>
                                    <p:anim calcmode="lin" valueType="num">
                                      <p:cBhvr>
                                        <p:cTn id="48" dur="1000" fill="hold"/>
                                        <p:tgtEl>
                                          <p:spTgt spid="67"/>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1000"/>
                                        <p:tgtEl>
                                          <p:spTgt spid="71"/>
                                        </p:tgtEl>
                                      </p:cBhvr>
                                    </p:animEffect>
                                    <p:anim calcmode="lin" valueType="num">
                                      <p:cBhvr>
                                        <p:cTn id="52" dur="1000" fill="hold"/>
                                        <p:tgtEl>
                                          <p:spTgt spid="71"/>
                                        </p:tgtEl>
                                        <p:attrNameLst>
                                          <p:attrName>ppt_x</p:attrName>
                                        </p:attrNameLst>
                                      </p:cBhvr>
                                      <p:tavLst>
                                        <p:tav tm="0">
                                          <p:val>
                                            <p:strVal val="#ppt_x"/>
                                          </p:val>
                                        </p:tav>
                                        <p:tav tm="100000">
                                          <p:val>
                                            <p:strVal val="#ppt_x"/>
                                          </p:val>
                                        </p:tav>
                                      </p:tavLst>
                                    </p:anim>
                                    <p:anim calcmode="lin" valueType="num">
                                      <p:cBhvr>
                                        <p:cTn id="5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1000"/>
                                        <p:tgtEl>
                                          <p:spTgt spid="61"/>
                                        </p:tgtEl>
                                      </p:cBhvr>
                                    </p:animEffect>
                                    <p:anim calcmode="lin" valueType="num">
                                      <p:cBhvr>
                                        <p:cTn id="59" dur="1000" fill="hold"/>
                                        <p:tgtEl>
                                          <p:spTgt spid="61"/>
                                        </p:tgtEl>
                                        <p:attrNameLst>
                                          <p:attrName>ppt_x</p:attrName>
                                        </p:attrNameLst>
                                      </p:cBhvr>
                                      <p:tavLst>
                                        <p:tav tm="0">
                                          <p:val>
                                            <p:strVal val="#ppt_x"/>
                                          </p:val>
                                        </p:tav>
                                        <p:tav tm="100000">
                                          <p:val>
                                            <p:strVal val="#ppt_x"/>
                                          </p:val>
                                        </p:tav>
                                      </p:tavLst>
                                    </p:anim>
                                    <p:anim calcmode="lin" valueType="num">
                                      <p:cBhvr>
                                        <p:cTn id="60" dur="1000" fill="hold"/>
                                        <p:tgtEl>
                                          <p:spTgt spid="6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1000"/>
                                        <p:tgtEl>
                                          <p:spTgt spid="103"/>
                                        </p:tgtEl>
                                      </p:cBhvr>
                                    </p:animEffect>
                                    <p:anim calcmode="lin" valueType="num">
                                      <p:cBhvr>
                                        <p:cTn id="64" dur="1000" fill="hold"/>
                                        <p:tgtEl>
                                          <p:spTgt spid="103"/>
                                        </p:tgtEl>
                                        <p:attrNameLst>
                                          <p:attrName>ppt_x</p:attrName>
                                        </p:attrNameLst>
                                      </p:cBhvr>
                                      <p:tavLst>
                                        <p:tav tm="0">
                                          <p:val>
                                            <p:strVal val="#ppt_x"/>
                                          </p:val>
                                        </p:tav>
                                        <p:tav tm="100000">
                                          <p:val>
                                            <p:strVal val="#ppt_x"/>
                                          </p:val>
                                        </p:tav>
                                      </p:tavLst>
                                    </p:anim>
                                    <p:anim calcmode="lin" valueType="num">
                                      <p:cBhvr>
                                        <p:cTn id="65" dur="1000" fill="hold"/>
                                        <p:tgtEl>
                                          <p:spTgt spid="103"/>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68"/>
                                        </p:tgtEl>
                                        <p:attrNameLst>
                                          <p:attrName>style.visibility</p:attrName>
                                        </p:attrNameLst>
                                      </p:cBhvr>
                                      <p:to>
                                        <p:strVal val="visible"/>
                                      </p:to>
                                    </p:set>
                                    <p:animEffect transition="in" filter="fade">
                                      <p:cBhvr>
                                        <p:cTn id="68" dur="1000"/>
                                        <p:tgtEl>
                                          <p:spTgt spid="68"/>
                                        </p:tgtEl>
                                      </p:cBhvr>
                                    </p:animEffect>
                                    <p:anim calcmode="lin" valueType="num">
                                      <p:cBhvr>
                                        <p:cTn id="69" dur="1000" fill="hold"/>
                                        <p:tgtEl>
                                          <p:spTgt spid="68"/>
                                        </p:tgtEl>
                                        <p:attrNameLst>
                                          <p:attrName>ppt_x</p:attrName>
                                        </p:attrNameLst>
                                      </p:cBhvr>
                                      <p:tavLst>
                                        <p:tav tm="0">
                                          <p:val>
                                            <p:strVal val="#ppt_x"/>
                                          </p:val>
                                        </p:tav>
                                        <p:tav tm="100000">
                                          <p:val>
                                            <p:strVal val="#ppt_x"/>
                                          </p:val>
                                        </p:tav>
                                      </p:tavLst>
                                    </p:anim>
                                    <p:anim calcmode="lin" valueType="num">
                                      <p:cBhvr>
                                        <p:cTn id="70"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90"/>
                                        </p:tgtEl>
                                        <p:attrNameLst>
                                          <p:attrName>style.visibility</p:attrName>
                                        </p:attrNameLst>
                                      </p:cBhvr>
                                      <p:to>
                                        <p:strVal val="visible"/>
                                      </p:to>
                                    </p:set>
                                    <p:animEffect transition="in" filter="fade">
                                      <p:cBhvr>
                                        <p:cTn id="75" dur="1000"/>
                                        <p:tgtEl>
                                          <p:spTgt spid="90"/>
                                        </p:tgtEl>
                                      </p:cBhvr>
                                    </p:animEffect>
                                    <p:anim calcmode="lin" valueType="num">
                                      <p:cBhvr>
                                        <p:cTn id="76" dur="1000" fill="hold"/>
                                        <p:tgtEl>
                                          <p:spTgt spid="90"/>
                                        </p:tgtEl>
                                        <p:attrNameLst>
                                          <p:attrName>ppt_x</p:attrName>
                                        </p:attrNameLst>
                                      </p:cBhvr>
                                      <p:tavLst>
                                        <p:tav tm="0">
                                          <p:val>
                                            <p:strVal val="#ppt_x"/>
                                          </p:val>
                                        </p:tav>
                                        <p:tav tm="100000">
                                          <p:val>
                                            <p:strVal val="#ppt_x"/>
                                          </p:val>
                                        </p:tav>
                                      </p:tavLst>
                                    </p:anim>
                                    <p:anim calcmode="lin" valueType="num">
                                      <p:cBhvr>
                                        <p:cTn id="77" dur="1000" fill="hold"/>
                                        <p:tgtEl>
                                          <p:spTgt spid="90"/>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01"/>
                                        </p:tgtEl>
                                        <p:attrNameLst>
                                          <p:attrName>style.visibility</p:attrName>
                                        </p:attrNameLst>
                                      </p:cBhvr>
                                      <p:to>
                                        <p:strVal val="visible"/>
                                      </p:to>
                                    </p:set>
                                    <p:animEffect transition="in" filter="fade">
                                      <p:cBhvr>
                                        <p:cTn id="80" dur="1000"/>
                                        <p:tgtEl>
                                          <p:spTgt spid="101"/>
                                        </p:tgtEl>
                                      </p:cBhvr>
                                    </p:animEffect>
                                    <p:anim calcmode="lin" valueType="num">
                                      <p:cBhvr>
                                        <p:cTn id="81" dur="1000" fill="hold"/>
                                        <p:tgtEl>
                                          <p:spTgt spid="101"/>
                                        </p:tgtEl>
                                        <p:attrNameLst>
                                          <p:attrName>ppt_x</p:attrName>
                                        </p:attrNameLst>
                                      </p:cBhvr>
                                      <p:tavLst>
                                        <p:tav tm="0">
                                          <p:val>
                                            <p:strVal val="#ppt_x"/>
                                          </p:val>
                                        </p:tav>
                                        <p:tav tm="100000">
                                          <p:val>
                                            <p:strVal val="#ppt_x"/>
                                          </p:val>
                                        </p:tav>
                                      </p:tavLst>
                                    </p:anim>
                                    <p:anim calcmode="lin" valueType="num">
                                      <p:cBhvr>
                                        <p:cTn id="82" dur="1000" fill="hold"/>
                                        <p:tgtEl>
                                          <p:spTgt spid="101"/>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fade">
                                      <p:cBhvr>
                                        <p:cTn id="85" dur="1000"/>
                                        <p:tgtEl>
                                          <p:spTgt spid="96"/>
                                        </p:tgtEl>
                                      </p:cBhvr>
                                    </p:animEffect>
                                    <p:anim calcmode="lin" valueType="num">
                                      <p:cBhvr>
                                        <p:cTn id="86" dur="1000" fill="hold"/>
                                        <p:tgtEl>
                                          <p:spTgt spid="96"/>
                                        </p:tgtEl>
                                        <p:attrNameLst>
                                          <p:attrName>ppt_x</p:attrName>
                                        </p:attrNameLst>
                                      </p:cBhvr>
                                      <p:tavLst>
                                        <p:tav tm="0">
                                          <p:val>
                                            <p:strVal val="#ppt_x"/>
                                          </p:val>
                                        </p:tav>
                                        <p:tav tm="100000">
                                          <p:val>
                                            <p:strVal val="#ppt_x"/>
                                          </p:val>
                                        </p:tav>
                                      </p:tavLst>
                                    </p:anim>
                                    <p:anim calcmode="lin" valueType="num">
                                      <p:cBhvr>
                                        <p:cTn id="87"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1000"/>
                                        <p:tgtEl>
                                          <p:spTgt spid="98"/>
                                        </p:tgtEl>
                                      </p:cBhvr>
                                    </p:animEffect>
                                    <p:anim calcmode="lin" valueType="num">
                                      <p:cBhvr>
                                        <p:cTn id="93" dur="1000" fill="hold"/>
                                        <p:tgtEl>
                                          <p:spTgt spid="98"/>
                                        </p:tgtEl>
                                        <p:attrNameLst>
                                          <p:attrName>ppt_x</p:attrName>
                                        </p:attrNameLst>
                                      </p:cBhvr>
                                      <p:tavLst>
                                        <p:tav tm="0">
                                          <p:val>
                                            <p:strVal val="#ppt_x"/>
                                          </p:val>
                                        </p:tav>
                                        <p:tav tm="100000">
                                          <p:val>
                                            <p:strVal val="#ppt_x"/>
                                          </p:val>
                                        </p:tav>
                                      </p:tavLst>
                                    </p:anim>
                                    <p:anim calcmode="lin" valueType="num">
                                      <p:cBhvr>
                                        <p:cTn id="94"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1000"/>
                                        <p:tgtEl>
                                          <p:spTgt spid="69"/>
                                        </p:tgtEl>
                                      </p:cBhvr>
                                    </p:animEffect>
                                    <p:anim calcmode="lin" valueType="num">
                                      <p:cBhvr>
                                        <p:cTn id="100" dur="1000" fill="hold"/>
                                        <p:tgtEl>
                                          <p:spTgt spid="69"/>
                                        </p:tgtEl>
                                        <p:attrNameLst>
                                          <p:attrName>ppt_x</p:attrName>
                                        </p:attrNameLst>
                                      </p:cBhvr>
                                      <p:tavLst>
                                        <p:tav tm="0">
                                          <p:val>
                                            <p:strVal val="#ppt_x"/>
                                          </p:val>
                                        </p:tav>
                                        <p:tav tm="100000">
                                          <p:val>
                                            <p:strVal val="#ppt_x"/>
                                          </p:val>
                                        </p:tav>
                                      </p:tavLst>
                                    </p:anim>
                                    <p:anim calcmode="lin" valueType="num">
                                      <p:cBhvr>
                                        <p:cTn id="101"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16" presetClass="entr" presetSubtype="21" fill="hold" grpId="0" nodeType="clickEffect">
                                  <p:stCondLst>
                                    <p:cond delay="0"/>
                                  </p:stCondLst>
                                  <p:childTnLst>
                                    <p:set>
                                      <p:cBhvr>
                                        <p:cTn id="105" dur="1" fill="hold">
                                          <p:stCondLst>
                                            <p:cond delay="0"/>
                                          </p:stCondLst>
                                        </p:cTn>
                                        <p:tgtEl>
                                          <p:spTgt spid="74"/>
                                        </p:tgtEl>
                                        <p:attrNameLst>
                                          <p:attrName>style.visibility</p:attrName>
                                        </p:attrNameLst>
                                      </p:cBhvr>
                                      <p:to>
                                        <p:strVal val="visible"/>
                                      </p:to>
                                    </p:set>
                                    <p:animEffect transition="in" filter="barn(inVertical)">
                                      <p:cBhvr>
                                        <p:cTn id="106" dur="500"/>
                                        <p:tgtEl>
                                          <p:spTgt spid="74"/>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76"/>
                                        </p:tgtEl>
                                        <p:attrNameLst>
                                          <p:attrName>style.visibility</p:attrName>
                                        </p:attrNameLst>
                                      </p:cBhvr>
                                      <p:to>
                                        <p:strVal val="visible"/>
                                      </p:to>
                                    </p:set>
                                    <p:animEffect transition="in" filter="wipe(down)">
                                      <p:cBhvr>
                                        <p:cTn id="111" dur="500"/>
                                        <p:tgtEl>
                                          <p:spTgt spid="76"/>
                                        </p:tgtEl>
                                      </p:cBhvr>
                                    </p:animEffect>
                                  </p:childTnLst>
                                </p:cTn>
                              </p:par>
                            </p:childTnLst>
                          </p:cTn>
                        </p:par>
                      </p:childTnLst>
                    </p:cTn>
                  </p:par>
                  <p:par>
                    <p:cTn id="112" fill="hold">
                      <p:stCondLst>
                        <p:cond delay="indefinite"/>
                      </p:stCondLst>
                      <p:childTnLst>
                        <p:par>
                          <p:cTn id="113" fill="hold">
                            <p:stCondLst>
                              <p:cond delay="0"/>
                            </p:stCondLst>
                            <p:childTnLst>
                              <p:par>
                                <p:cTn id="114" presetID="16" presetClass="entr" presetSubtype="21" fill="hold" nodeType="clickEffect">
                                  <p:stCondLst>
                                    <p:cond delay="0"/>
                                  </p:stCondLst>
                                  <p:childTnLst>
                                    <p:set>
                                      <p:cBhvr>
                                        <p:cTn id="115" dur="1" fill="hold">
                                          <p:stCondLst>
                                            <p:cond delay="0"/>
                                          </p:stCondLst>
                                        </p:cTn>
                                        <p:tgtEl>
                                          <p:spTgt spid="2"/>
                                        </p:tgtEl>
                                        <p:attrNameLst>
                                          <p:attrName>style.visibility</p:attrName>
                                        </p:attrNameLst>
                                      </p:cBhvr>
                                      <p:to>
                                        <p:strVal val="visible"/>
                                      </p:to>
                                    </p:set>
                                    <p:animEffect transition="in" filter="barn(inVertical)">
                                      <p:cBhvr>
                                        <p:cTn id="116" dur="500"/>
                                        <p:tgtEl>
                                          <p:spTgt spid="2"/>
                                        </p:tgtEl>
                                      </p:cBhvr>
                                    </p:animEffect>
                                  </p:childTnLst>
                                </p:cTn>
                              </p:par>
                            </p:childTnLst>
                          </p:cTn>
                        </p:par>
                      </p:childTnLst>
                    </p:cTn>
                  </p:par>
                  <p:par>
                    <p:cTn id="117" fill="hold">
                      <p:stCondLst>
                        <p:cond delay="indefinite"/>
                      </p:stCondLst>
                      <p:childTnLst>
                        <p:par>
                          <p:cTn id="118" fill="hold">
                            <p:stCondLst>
                              <p:cond delay="0"/>
                            </p:stCondLst>
                            <p:childTnLst>
                              <p:par>
                                <p:cTn id="119" presetID="6" presetClass="entr" presetSubtype="16" fill="hold" grpId="0" nodeType="clickEffect">
                                  <p:stCondLst>
                                    <p:cond delay="0"/>
                                  </p:stCondLst>
                                  <p:childTnLst>
                                    <p:set>
                                      <p:cBhvr>
                                        <p:cTn id="120" dur="1" fill="hold">
                                          <p:stCondLst>
                                            <p:cond delay="0"/>
                                          </p:stCondLst>
                                        </p:cTn>
                                        <p:tgtEl>
                                          <p:spTgt spid="83"/>
                                        </p:tgtEl>
                                        <p:attrNameLst>
                                          <p:attrName>style.visibility</p:attrName>
                                        </p:attrNameLst>
                                      </p:cBhvr>
                                      <p:to>
                                        <p:strVal val="visible"/>
                                      </p:to>
                                    </p:set>
                                    <p:animEffect transition="in" filter="circle(in)">
                                      <p:cBhvr>
                                        <p:cTn id="121" dur="2000"/>
                                        <p:tgtEl>
                                          <p:spTgt spid="83"/>
                                        </p:tgtEl>
                                      </p:cBhvr>
                                    </p:animEffect>
                                  </p:childTnLst>
                                </p:cTn>
                              </p:par>
                              <p:par>
                                <p:cTn id="122" presetID="6" presetClass="entr" presetSubtype="16" fill="hold"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circle(in)">
                                      <p:cBhvr>
                                        <p:cTn id="124" dur="2000"/>
                                        <p:tgtEl>
                                          <p:spTgt spid="47"/>
                                        </p:tgtEl>
                                      </p:cBhvr>
                                    </p:animEffect>
                                  </p:childTnLst>
                                </p:cTn>
                              </p:par>
                              <p:par>
                                <p:cTn id="125" presetID="6" presetClass="entr" presetSubtype="16" fill="hold" grpId="0" nodeType="withEffect">
                                  <p:stCondLst>
                                    <p:cond delay="0"/>
                                  </p:stCondLst>
                                  <p:childTnLst>
                                    <p:set>
                                      <p:cBhvr>
                                        <p:cTn id="126" dur="1" fill="hold">
                                          <p:stCondLst>
                                            <p:cond delay="0"/>
                                          </p:stCondLst>
                                        </p:cTn>
                                        <p:tgtEl>
                                          <p:spTgt spid="102"/>
                                        </p:tgtEl>
                                        <p:attrNameLst>
                                          <p:attrName>style.visibility</p:attrName>
                                        </p:attrNameLst>
                                      </p:cBhvr>
                                      <p:to>
                                        <p:strVal val="visible"/>
                                      </p:to>
                                    </p:set>
                                    <p:animEffect transition="in" filter="circle(in)">
                                      <p:cBhvr>
                                        <p:cTn id="127" dur="2000"/>
                                        <p:tgtEl>
                                          <p:spTgt spid="102"/>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wipe(down)">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animBg="1"/>
      <p:bldP spid="74" grpId="0"/>
      <p:bldP spid="76" grpId="0" animBg="1"/>
      <p:bldP spid="83" grpId="0" animBg="1"/>
      <p:bldP spid="50" grpId="0"/>
      <p:bldP spid="51" grpId="0"/>
      <p:bldP spid="71" grpId="0"/>
      <p:bldP spid="96" grpId="0" animBg="1"/>
      <p:bldP spid="101" grpId="0"/>
      <p:bldP spid="102" grpId="0" animBg="1"/>
      <p:bldP spid="10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6081076" y="286408"/>
            <a:ext cx="2930408"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Group contact</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pic>
        <p:nvPicPr>
          <p:cNvPr id="11" name="Picture 10"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12" name="AutoShape 8">
            <a:extLst>
              <a:ext uri="{FF2B5EF4-FFF2-40B4-BE49-F238E27FC236}">
                <a16:creationId xmlns:a16="http://schemas.microsoft.com/office/drawing/2014/main" id="{CBA3FE79-4937-814B-8985-AF8CE5A74F8B}"/>
              </a:ext>
            </a:extLst>
          </p:cNvPr>
          <p:cNvSpPr>
            <a:spLocks noChangeArrowheads="1"/>
          </p:cNvSpPr>
          <p:nvPr/>
        </p:nvSpPr>
        <p:spPr bwMode="gray">
          <a:xfrm>
            <a:off x="9011485" y="1839676"/>
            <a:ext cx="2330116" cy="411095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sp>
        <p:nvSpPr>
          <p:cNvPr id="13" name="矩形 6">
            <a:extLst>
              <a:ext uri="{FF2B5EF4-FFF2-40B4-BE49-F238E27FC236}">
                <a16:creationId xmlns:a16="http://schemas.microsoft.com/office/drawing/2014/main" id="{0737C4A3-29D0-4F88-8FB4-616A36653686}"/>
              </a:ext>
            </a:extLst>
          </p:cNvPr>
          <p:cNvSpPr/>
          <p:nvPr/>
        </p:nvSpPr>
        <p:spPr>
          <a:xfrm>
            <a:off x="8957073" y="2018059"/>
            <a:ext cx="2510964" cy="3828721"/>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Create group</a:t>
            </a:r>
          </a:p>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Edit group</a:t>
            </a:r>
          </a:p>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View detail</a:t>
            </a:r>
          </a:p>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Create segment</a:t>
            </a:r>
          </a:p>
        </p:txBody>
      </p:sp>
      <p:sp>
        <p:nvSpPr>
          <p:cNvPr id="14" name="AutoShape 8">
            <a:extLst>
              <a:ext uri="{FF2B5EF4-FFF2-40B4-BE49-F238E27FC236}">
                <a16:creationId xmlns:a16="http://schemas.microsoft.com/office/drawing/2014/main" id="{CBA3FE79-4937-814B-8985-AF8CE5A74F8B}"/>
              </a:ext>
            </a:extLst>
          </p:cNvPr>
          <p:cNvSpPr>
            <a:spLocks noChangeArrowheads="1"/>
          </p:cNvSpPr>
          <p:nvPr/>
        </p:nvSpPr>
        <p:spPr bwMode="gray">
          <a:xfrm>
            <a:off x="350697" y="1247887"/>
            <a:ext cx="3000309" cy="656217"/>
          </a:xfrm>
          <a:prstGeom prst="roundRect">
            <a:avLst>
              <a:gd name="adj" fmla="val 9106"/>
            </a:avLst>
          </a:prstGeom>
          <a:noFill/>
          <a:ln w="19050">
            <a:solidFill>
              <a:srgbClr val="FA938E"/>
            </a:solid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93854" y="3324900"/>
            <a:ext cx="914400" cy="914400"/>
          </a:xfrm>
          <a:prstGeom prst="rect">
            <a:avLst/>
          </a:prstGeom>
        </p:spPr>
      </p:pic>
      <p:sp>
        <p:nvSpPr>
          <p:cNvPr id="19" name="Right Arrow 18"/>
          <p:cNvSpPr/>
          <p:nvPr/>
        </p:nvSpPr>
        <p:spPr>
          <a:xfrm rot="20012363">
            <a:off x="4946852" y="2740907"/>
            <a:ext cx="1046781"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2460676">
            <a:off x="4880409" y="4565674"/>
            <a:ext cx="1147299"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4980994" y="3640547"/>
            <a:ext cx="992386"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7563164" y="3671718"/>
            <a:ext cx="1321885"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utoShape 8">
            <a:extLst>
              <a:ext uri="{FF2B5EF4-FFF2-40B4-BE49-F238E27FC236}">
                <a16:creationId xmlns:a16="http://schemas.microsoft.com/office/drawing/2014/main" id="{CBA3FE79-4937-814B-8985-AF8CE5A74F8B}"/>
              </a:ext>
            </a:extLst>
          </p:cNvPr>
          <p:cNvSpPr>
            <a:spLocks noChangeArrowheads="1"/>
          </p:cNvSpPr>
          <p:nvPr/>
        </p:nvSpPr>
        <p:spPr bwMode="gray">
          <a:xfrm>
            <a:off x="6192479" y="1754463"/>
            <a:ext cx="1213821" cy="411095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3" name="Picture 2"/>
          <p:cNvPicPr>
            <a:picLocks noChangeAspect="1"/>
          </p:cNvPicPr>
          <p:nvPr/>
        </p:nvPicPr>
        <p:blipFill>
          <a:blip r:embed="rId6"/>
          <a:stretch>
            <a:fillRect/>
          </a:stretch>
        </p:blipFill>
        <p:spPr>
          <a:xfrm>
            <a:off x="645703" y="629702"/>
            <a:ext cx="5327678" cy="5567898"/>
          </a:xfrm>
          <a:prstGeom prst="rect">
            <a:avLst/>
          </a:prstGeom>
        </p:spPr>
      </p:pic>
      <p:pic>
        <p:nvPicPr>
          <p:cNvPr id="2" name="Picture 1"/>
          <p:cNvPicPr>
            <a:picLocks noChangeAspect="1"/>
          </p:cNvPicPr>
          <p:nvPr/>
        </p:nvPicPr>
        <p:blipFill>
          <a:blip r:embed="rId7"/>
          <a:stretch>
            <a:fillRect/>
          </a:stretch>
        </p:blipFill>
        <p:spPr>
          <a:xfrm>
            <a:off x="645702" y="622300"/>
            <a:ext cx="5308938" cy="5575300"/>
          </a:xfrm>
          <a:prstGeom prst="rect">
            <a:avLst/>
          </a:prstGeom>
        </p:spPr>
      </p:pic>
      <p:pic>
        <p:nvPicPr>
          <p:cNvPr id="5" name="Picture 4"/>
          <p:cNvPicPr>
            <a:picLocks noChangeAspect="1"/>
          </p:cNvPicPr>
          <p:nvPr/>
        </p:nvPicPr>
        <p:blipFill>
          <a:blip r:embed="rId8"/>
          <a:stretch>
            <a:fillRect/>
          </a:stretch>
        </p:blipFill>
        <p:spPr>
          <a:xfrm>
            <a:off x="6312864" y="2003720"/>
            <a:ext cx="914399" cy="561975"/>
          </a:xfrm>
          <a:prstGeom prst="rect">
            <a:avLst/>
          </a:prstGeom>
        </p:spPr>
      </p:pic>
      <p:pic>
        <p:nvPicPr>
          <p:cNvPr id="8" name="Picture 7"/>
          <p:cNvPicPr>
            <a:picLocks noChangeAspect="1"/>
          </p:cNvPicPr>
          <p:nvPr/>
        </p:nvPicPr>
        <p:blipFill>
          <a:blip r:embed="rId9"/>
          <a:stretch>
            <a:fillRect/>
          </a:stretch>
        </p:blipFill>
        <p:spPr>
          <a:xfrm>
            <a:off x="6312864" y="3894514"/>
            <a:ext cx="914399" cy="781812"/>
          </a:xfrm>
          <a:prstGeom prst="rect">
            <a:avLst/>
          </a:prstGeom>
        </p:spPr>
      </p:pic>
      <p:pic>
        <p:nvPicPr>
          <p:cNvPr id="15" name="Picture 14"/>
          <p:cNvPicPr>
            <a:picLocks noChangeAspect="1"/>
          </p:cNvPicPr>
          <p:nvPr/>
        </p:nvPicPr>
        <p:blipFill>
          <a:blip r:embed="rId10"/>
          <a:stretch>
            <a:fillRect/>
          </a:stretch>
        </p:blipFill>
        <p:spPr>
          <a:xfrm>
            <a:off x="6312865" y="4870002"/>
            <a:ext cx="914398" cy="666749"/>
          </a:xfrm>
          <a:prstGeom prst="rect">
            <a:avLst/>
          </a:prstGeom>
        </p:spPr>
      </p:pic>
      <p:pic>
        <p:nvPicPr>
          <p:cNvPr id="16" name="Picture 15"/>
          <p:cNvPicPr>
            <a:picLocks noChangeAspect="1"/>
          </p:cNvPicPr>
          <p:nvPr/>
        </p:nvPicPr>
        <p:blipFill>
          <a:blip r:embed="rId11"/>
          <a:stretch>
            <a:fillRect/>
          </a:stretch>
        </p:blipFill>
        <p:spPr>
          <a:xfrm>
            <a:off x="6312864" y="2705419"/>
            <a:ext cx="914399" cy="935128"/>
          </a:xfrm>
          <a:prstGeom prst="rect">
            <a:avLst/>
          </a:prstGeom>
        </p:spPr>
      </p:pic>
      <p:pic>
        <p:nvPicPr>
          <p:cNvPr id="4" name="Picture 3"/>
          <p:cNvPicPr>
            <a:picLocks noChangeAspect="1"/>
          </p:cNvPicPr>
          <p:nvPr/>
        </p:nvPicPr>
        <p:blipFill>
          <a:blip r:embed="rId12"/>
          <a:stretch>
            <a:fillRect/>
          </a:stretch>
        </p:blipFill>
        <p:spPr>
          <a:xfrm>
            <a:off x="641456" y="629702"/>
            <a:ext cx="5331925" cy="5567898"/>
          </a:xfrm>
          <a:prstGeom prst="rect">
            <a:avLst/>
          </a:prstGeom>
        </p:spPr>
      </p:pic>
      <p:pic>
        <p:nvPicPr>
          <p:cNvPr id="6" name="Picture 5"/>
          <p:cNvPicPr>
            <a:picLocks noChangeAspect="1"/>
          </p:cNvPicPr>
          <p:nvPr/>
        </p:nvPicPr>
        <p:blipFill>
          <a:blip r:embed="rId13"/>
          <a:stretch>
            <a:fillRect/>
          </a:stretch>
        </p:blipFill>
        <p:spPr>
          <a:xfrm>
            <a:off x="641457" y="622301"/>
            <a:ext cx="5331924" cy="5575300"/>
          </a:xfrm>
          <a:prstGeom prst="rect">
            <a:avLst/>
          </a:prstGeom>
        </p:spPr>
      </p:pic>
    </p:spTree>
    <p:extLst>
      <p:ext uri="{BB962C8B-B14F-4D97-AF65-F5344CB8AC3E}">
        <p14:creationId xmlns:p14="http://schemas.microsoft.com/office/powerpoint/2010/main" val="3129881892"/>
      </p:ext>
    </p:extLst>
  </p:cSld>
  <p:clrMapOvr>
    <a:masterClrMapping/>
  </p:clrMapOvr>
  <p:transition spd="slow" advClick="0">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000" b="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1. Introduction</a:t>
            </a:r>
            <a:endParaRPr kumimoji="0" lang="en-US" sz="3000" b="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sp>
        <p:nvSpPr>
          <p:cNvPr id="61" name="AutoShape 8">
            <a:extLst>
              <a:ext uri="{FF2B5EF4-FFF2-40B4-BE49-F238E27FC236}">
                <a16:creationId xmlns:a16="http://schemas.microsoft.com/office/drawing/2014/main" id="{CBA3FE79-4937-814B-8985-AF8CE5A74F8B}"/>
              </a:ext>
            </a:extLst>
          </p:cNvPr>
          <p:cNvSpPr>
            <a:spLocks noChangeArrowheads="1"/>
          </p:cNvSpPr>
          <p:nvPr/>
        </p:nvSpPr>
        <p:spPr bwMode="gray">
          <a:xfrm>
            <a:off x="1230326" y="1728100"/>
            <a:ext cx="2899222" cy="3640067"/>
          </a:xfrm>
          <a:prstGeom prst="roundRect">
            <a:avLst>
              <a:gd name="adj" fmla="val 9106"/>
            </a:avLst>
          </a:prstGeom>
          <a:no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4800" noProof="0" dirty="0">
                <a:solidFill>
                  <a:srgbClr val="000000"/>
                </a:solidFill>
                <a:latin typeface="Gill Sans MT" panose="020B0502020104020203"/>
              </a:rPr>
              <a:t>What?</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4800" b="0" i="0" u="none" strike="noStrike" kern="1200" cap="none" spc="0" normalizeH="0" baseline="0" dirty="0">
                <a:ln>
                  <a:noFill/>
                </a:ln>
                <a:solidFill>
                  <a:srgbClr val="000000"/>
                </a:solidFill>
                <a:effectLst/>
                <a:uLnTx/>
                <a:uFillTx/>
                <a:latin typeface="Gill Sans MT" panose="020B0502020104020203"/>
              </a:rPr>
              <a:t> Why?</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4800" noProof="0" dirty="0">
                <a:solidFill>
                  <a:srgbClr val="000000"/>
                </a:solidFill>
                <a:latin typeface="Gill Sans MT" panose="020B0502020104020203"/>
              </a:rPr>
              <a:t> How?</a:t>
            </a:r>
            <a:endParaRPr kumimoji="0" lang="en-US" sz="4800" b="0" i="0" u="none" strike="noStrike" kern="1200" cap="none" spc="0" normalizeH="0" baseline="0" noProof="0" dirty="0">
              <a:ln>
                <a:noFill/>
              </a:ln>
              <a:solidFill>
                <a:srgbClr val="000000"/>
              </a:solidFill>
              <a:effectLst/>
              <a:uLnTx/>
              <a:uFillTx/>
              <a:latin typeface="Gill Sans MT" panose="020B0502020104020203"/>
            </a:endParaRPr>
          </a:p>
        </p:txBody>
      </p:sp>
      <p:pic>
        <p:nvPicPr>
          <p:cNvPr id="64" name="Picture 63"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pic>
        <p:nvPicPr>
          <p:cNvPr id="1028" name="Picture 4" descr="Káº¿t quáº£ hÃ¬nh áº£nh cho email market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7564" y="634658"/>
            <a:ext cx="5394036" cy="5562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67347"/>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fade">
                                      <p:cBhvr>
                                        <p:cTn id="7" dur="500"/>
                                        <p:tgtEl>
                                          <p:spTgt spid="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
                                            <p:txEl>
                                              <p:pRg st="1" end="1"/>
                                            </p:txEl>
                                          </p:spTgt>
                                        </p:tgtEl>
                                        <p:attrNameLst>
                                          <p:attrName>style.visibility</p:attrName>
                                        </p:attrNameLst>
                                      </p:cBhvr>
                                      <p:to>
                                        <p:strVal val="visible"/>
                                      </p:to>
                                    </p:set>
                                    <p:animEffect transition="in" filter="fade">
                                      <p:cBhvr>
                                        <p:cTn id="12" dur="500"/>
                                        <p:tgtEl>
                                          <p:spTgt spid="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
                                            <p:txEl>
                                              <p:pRg st="2" end="2"/>
                                            </p:txEl>
                                          </p:spTgt>
                                        </p:tgtEl>
                                        <p:attrNameLst>
                                          <p:attrName>style.visibility</p:attrName>
                                        </p:attrNameLst>
                                      </p:cBhvr>
                                      <p:to>
                                        <p:strVal val="visible"/>
                                      </p:to>
                                    </p:set>
                                    <p:animEffect transition="in" filter="fade">
                                      <p:cBhvr>
                                        <p:cTn id="17" dur="500"/>
                                        <p:tgtEl>
                                          <p:spTgt spid="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6081076" y="286408"/>
            <a:ext cx="2930408"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User profile</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pic>
        <p:nvPicPr>
          <p:cNvPr id="11" name="Picture 10"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12" name="AutoShape 8">
            <a:extLst>
              <a:ext uri="{FF2B5EF4-FFF2-40B4-BE49-F238E27FC236}">
                <a16:creationId xmlns:a16="http://schemas.microsoft.com/office/drawing/2014/main" id="{CBA3FE79-4937-814B-8985-AF8CE5A74F8B}"/>
              </a:ext>
            </a:extLst>
          </p:cNvPr>
          <p:cNvSpPr>
            <a:spLocks noChangeArrowheads="1"/>
          </p:cNvSpPr>
          <p:nvPr/>
        </p:nvSpPr>
        <p:spPr bwMode="gray">
          <a:xfrm>
            <a:off x="9011485" y="1839676"/>
            <a:ext cx="2330116" cy="411095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sp>
        <p:nvSpPr>
          <p:cNvPr id="13" name="矩形 6">
            <a:extLst>
              <a:ext uri="{FF2B5EF4-FFF2-40B4-BE49-F238E27FC236}">
                <a16:creationId xmlns:a16="http://schemas.microsoft.com/office/drawing/2014/main" id="{0737C4A3-29D0-4F88-8FB4-616A36653686}"/>
              </a:ext>
            </a:extLst>
          </p:cNvPr>
          <p:cNvSpPr/>
          <p:nvPr/>
        </p:nvSpPr>
        <p:spPr>
          <a:xfrm>
            <a:off x="9038499" y="2018059"/>
            <a:ext cx="2429538" cy="3828721"/>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Update profile</a:t>
            </a:r>
          </a:p>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Add verify email</a:t>
            </a:r>
          </a:p>
          <a:p>
            <a:pPr>
              <a:lnSpc>
                <a:spcPct val="200000"/>
              </a:lnSpc>
            </a:pPr>
            <a:endParaRPr lang="zh-CN" altLang="en-US" dirty="0">
              <a:solidFill>
                <a:schemeClr val="tx1"/>
              </a:solidFill>
              <a:latin typeface="Microsoft YaHei UI" panose="020B0503020204020204" pitchFamily="34" charset="-122"/>
              <a:ea typeface="Microsoft YaHei UI" panose="020B0503020204020204" pitchFamily="34" charset="-122"/>
            </a:endParaRPr>
          </a:p>
        </p:txBody>
      </p:sp>
      <p:sp>
        <p:nvSpPr>
          <p:cNvPr id="14" name="AutoShape 8">
            <a:extLst>
              <a:ext uri="{FF2B5EF4-FFF2-40B4-BE49-F238E27FC236}">
                <a16:creationId xmlns:a16="http://schemas.microsoft.com/office/drawing/2014/main" id="{CBA3FE79-4937-814B-8985-AF8CE5A74F8B}"/>
              </a:ext>
            </a:extLst>
          </p:cNvPr>
          <p:cNvSpPr>
            <a:spLocks noChangeArrowheads="1"/>
          </p:cNvSpPr>
          <p:nvPr/>
        </p:nvSpPr>
        <p:spPr bwMode="gray">
          <a:xfrm>
            <a:off x="350697" y="1247887"/>
            <a:ext cx="3000309" cy="656217"/>
          </a:xfrm>
          <a:prstGeom prst="roundRect">
            <a:avLst>
              <a:gd name="adj" fmla="val 9106"/>
            </a:avLst>
          </a:prstGeom>
          <a:noFill/>
          <a:ln w="19050">
            <a:solidFill>
              <a:srgbClr val="FA938E"/>
            </a:solid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93854" y="3324900"/>
            <a:ext cx="914400" cy="914400"/>
          </a:xfrm>
          <a:prstGeom prst="rect">
            <a:avLst/>
          </a:prstGeom>
        </p:spPr>
      </p:pic>
      <p:sp>
        <p:nvSpPr>
          <p:cNvPr id="19" name="Right Arrow 18"/>
          <p:cNvSpPr/>
          <p:nvPr/>
        </p:nvSpPr>
        <p:spPr>
          <a:xfrm rot="20012363">
            <a:off x="4946852" y="2740907"/>
            <a:ext cx="1046781"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2460676">
            <a:off x="4880409" y="4565674"/>
            <a:ext cx="1147299"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4980994" y="3640547"/>
            <a:ext cx="992386"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7563164" y="3671718"/>
            <a:ext cx="1321885"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utoShape 8">
            <a:extLst>
              <a:ext uri="{FF2B5EF4-FFF2-40B4-BE49-F238E27FC236}">
                <a16:creationId xmlns:a16="http://schemas.microsoft.com/office/drawing/2014/main" id="{CBA3FE79-4937-814B-8985-AF8CE5A74F8B}"/>
              </a:ext>
            </a:extLst>
          </p:cNvPr>
          <p:cNvSpPr>
            <a:spLocks noChangeArrowheads="1"/>
          </p:cNvSpPr>
          <p:nvPr/>
        </p:nvSpPr>
        <p:spPr bwMode="gray">
          <a:xfrm>
            <a:off x="6192479" y="1754463"/>
            <a:ext cx="1213821" cy="411095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3" name="Picture 2"/>
          <p:cNvPicPr>
            <a:picLocks noChangeAspect="1"/>
          </p:cNvPicPr>
          <p:nvPr/>
        </p:nvPicPr>
        <p:blipFill>
          <a:blip r:embed="rId6"/>
          <a:stretch>
            <a:fillRect/>
          </a:stretch>
        </p:blipFill>
        <p:spPr>
          <a:xfrm>
            <a:off x="645703" y="629702"/>
            <a:ext cx="5327678" cy="5567898"/>
          </a:xfrm>
          <a:prstGeom prst="rect">
            <a:avLst/>
          </a:prstGeom>
        </p:spPr>
      </p:pic>
      <p:pic>
        <p:nvPicPr>
          <p:cNvPr id="4" name="Picture 3"/>
          <p:cNvPicPr>
            <a:picLocks noChangeAspect="1"/>
          </p:cNvPicPr>
          <p:nvPr/>
        </p:nvPicPr>
        <p:blipFill>
          <a:blip r:embed="rId7"/>
          <a:stretch>
            <a:fillRect/>
          </a:stretch>
        </p:blipFill>
        <p:spPr>
          <a:xfrm>
            <a:off x="6312864" y="2018059"/>
            <a:ext cx="914400" cy="637979"/>
          </a:xfrm>
          <a:prstGeom prst="rect">
            <a:avLst/>
          </a:prstGeom>
        </p:spPr>
      </p:pic>
      <p:pic>
        <p:nvPicPr>
          <p:cNvPr id="6" name="Picture 5"/>
          <p:cNvPicPr>
            <a:picLocks noChangeAspect="1"/>
          </p:cNvPicPr>
          <p:nvPr/>
        </p:nvPicPr>
        <p:blipFill>
          <a:blip r:embed="rId8"/>
          <a:stretch>
            <a:fillRect/>
          </a:stretch>
        </p:blipFill>
        <p:spPr>
          <a:xfrm>
            <a:off x="6312865" y="3194947"/>
            <a:ext cx="914400" cy="881694"/>
          </a:xfrm>
          <a:prstGeom prst="rect">
            <a:avLst/>
          </a:prstGeom>
        </p:spPr>
      </p:pic>
      <p:pic>
        <p:nvPicPr>
          <p:cNvPr id="20" name="Picture 19"/>
          <p:cNvPicPr>
            <a:picLocks noChangeAspect="1"/>
          </p:cNvPicPr>
          <p:nvPr/>
        </p:nvPicPr>
        <p:blipFill>
          <a:blip r:embed="rId9"/>
          <a:stretch>
            <a:fillRect/>
          </a:stretch>
        </p:blipFill>
        <p:spPr>
          <a:xfrm>
            <a:off x="6312864" y="4698942"/>
            <a:ext cx="914400" cy="818184"/>
          </a:xfrm>
          <a:prstGeom prst="rect">
            <a:avLst/>
          </a:prstGeom>
        </p:spPr>
      </p:pic>
    </p:spTree>
    <p:extLst>
      <p:ext uri="{BB962C8B-B14F-4D97-AF65-F5344CB8AC3E}">
        <p14:creationId xmlns:p14="http://schemas.microsoft.com/office/powerpoint/2010/main" val="1960374413"/>
      </p:ext>
    </p:extLst>
  </p:cSld>
  <p:clrMapOvr>
    <a:masterClrMapping/>
  </p:clrMapOvr>
  <p:transition spd="slow" advClick="0">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6081076" y="286408"/>
            <a:ext cx="2930408"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Template</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pic>
        <p:nvPicPr>
          <p:cNvPr id="11" name="Picture 10"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12" name="AutoShape 8">
            <a:extLst>
              <a:ext uri="{FF2B5EF4-FFF2-40B4-BE49-F238E27FC236}">
                <a16:creationId xmlns:a16="http://schemas.microsoft.com/office/drawing/2014/main" id="{CBA3FE79-4937-814B-8985-AF8CE5A74F8B}"/>
              </a:ext>
            </a:extLst>
          </p:cNvPr>
          <p:cNvSpPr>
            <a:spLocks noChangeArrowheads="1"/>
          </p:cNvSpPr>
          <p:nvPr/>
        </p:nvSpPr>
        <p:spPr bwMode="gray">
          <a:xfrm>
            <a:off x="9011485" y="1839676"/>
            <a:ext cx="2330116" cy="411095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sp>
        <p:nvSpPr>
          <p:cNvPr id="13" name="矩形 6">
            <a:extLst>
              <a:ext uri="{FF2B5EF4-FFF2-40B4-BE49-F238E27FC236}">
                <a16:creationId xmlns:a16="http://schemas.microsoft.com/office/drawing/2014/main" id="{0737C4A3-29D0-4F88-8FB4-616A36653686}"/>
              </a:ext>
            </a:extLst>
          </p:cNvPr>
          <p:cNvSpPr/>
          <p:nvPr/>
        </p:nvSpPr>
        <p:spPr>
          <a:xfrm>
            <a:off x="8957073" y="2018059"/>
            <a:ext cx="2510964" cy="3828721"/>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Create template</a:t>
            </a:r>
          </a:p>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Preview template</a:t>
            </a:r>
          </a:p>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Edit template</a:t>
            </a:r>
          </a:p>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Copy template</a:t>
            </a:r>
          </a:p>
          <a:p>
            <a:pPr>
              <a:lnSpc>
                <a:spcPct val="200000"/>
              </a:lnSpc>
            </a:pPr>
            <a:endParaRPr lang="zh-CN" altLang="en-US" dirty="0">
              <a:solidFill>
                <a:schemeClr val="tx1"/>
              </a:solidFill>
              <a:latin typeface="Microsoft YaHei UI" panose="020B0503020204020204" pitchFamily="34" charset="-122"/>
              <a:ea typeface="Microsoft YaHei UI" panose="020B0503020204020204" pitchFamily="34" charset="-122"/>
            </a:endParaRPr>
          </a:p>
        </p:txBody>
      </p:sp>
      <p:sp>
        <p:nvSpPr>
          <p:cNvPr id="14" name="AutoShape 8">
            <a:extLst>
              <a:ext uri="{FF2B5EF4-FFF2-40B4-BE49-F238E27FC236}">
                <a16:creationId xmlns:a16="http://schemas.microsoft.com/office/drawing/2014/main" id="{CBA3FE79-4937-814B-8985-AF8CE5A74F8B}"/>
              </a:ext>
            </a:extLst>
          </p:cNvPr>
          <p:cNvSpPr>
            <a:spLocks noChangeArrowheads="1"/>
          </p:cNvSpPr>
          <p:nvPr/>
        </p:nvSpPr>
        <p:spPr bwMode="gray">
          <a:xfrm>
            <a:off x="350697" y="1247887"/>
            <a:ext cx="3000309" cy="656217"/>
          </a:xfrm>
          <a:prstGeom prst="roundRect">
            <a:avLst>
              <a:gd name="adj" fmla="val 9106"/>
            </a:avLst>
          </a:prstGeom>
          <a:noFill/>
          <a:ln w="19050">
            <a:solidFill>
              <a:srgbClr val="FA938E"/>
            </a:solid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sp>
        <p:nvSpPr>
          <p:cNvPr id="23" name="Right Arrow 22"/>
          <p:cNvSpPr/>
          <p:nvPr/>
        </p:nvSpPr>
        <p:spPr>
          <a:xfrm>
            <a:off x="7563164" y="3671718"/>
            <a:ext cx="1321885"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utoShape 8">
            <a:extLst>
              <a:ext uri="{FF2B5EF4-FFF2-40B4-BE49-F238E27FC236}">
                <a16:creationId xmlns:a16="http://schemas.microsoft.com/office/drawing/2014/main" id="{CBA3FE79-4937-814B-8985-AF8CE5A74F8B}"/>
              </a:ext>
            </a:extLst>
          </p:cNvPr>
          <p:cNvSpPr>
            <a:spLocks noChangeArrowheads="1"/>
          </p:cNvSpPr>
          <p:nvPr/>
        </p:nvSpPr>
        <p:spPr bwMode="gray">
          <a:xfrm>
            <a:off x="6192479" y="1754463"/>
            <a:ext cx="1213821" cy="411095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2" name="Picture 1"/>
          <p:cNvPicPr>
            <a:picLocks noChangeAspect="1"/>
          </p:cNvPicPr>
          <p:nvPr/>
        </p:nvPicPr>
        <p:blipFill>
          <a:blip r:embed="rId5"/>
          <a:stretch>
            <a:fillRect/>
          </a:stretch>
        </p:blipFill>
        <p:spPr>
          <a:xfrm>
            <a:off x="657045" y="622300"/>
            <a:ext cx="5308938" cy="5575300"/>
          </a:xfrm>
          <a:prstGeom prst="rect">
            <a:avLst/>
          </a:prstGeom>
        </p:spPr>
      </p:pic>
      <p:pic>
        <p:nvPicPr>
          <p:cNvPr id="5" name="Picture 4"/>
          <p:cNvPicPr>
            <a:picLocks noChangeAspect="1"/>
          </p:cNvPicPr>
          <p:nvPr/>
        </p:nvPicPr>
        <p:blipFill>
          <a:blip r:embed="rId6"/>
          <a:stretch>
            <a:fillRect/>
          </a:stretch>
        </p:blipFill>
        <p:spPr>
          <a:xfrm>
            <a:off x="6312864" y="2003720"/>
            <a:ext cx="914399" cy="561975"/>
          </a:xfrm>
          <a:prstGeom prst="rect">
            <a:avLst/>
          </a:prstGeom>
        </p:spPr>
      </p:pic>
      <p:pic>
        <p:nvPicPr>
          <p:cNvPr id="8" name="Picture 7"/>
          <p:cNvPicPr>
            <a:picLocks noChangeAspect="1"/>
          </p:cNvPicPr>
          <p:nvPr/>
        </p:nvPicPr>
        <p:blipFill>
          <a:blip r:embed="rId7"/>
          <a:stretch>
            <a:fillRect/>
          </a:stretch>
        </p:blipFill>
        <p:spPr>
          <a:xfrm>
            <a:off x="6312864" y="3894514"/>
            <a:ext cx="914399" cy="781812"/>
          </a:xfrm>
          <a:prstGeom prst="rect">
            <a:avLst/>
          </a:prstGeom>
        </p:spPr>
      </p:pic>
      <p:pic>
        <p:nvPicPr>
          <p:cNvPr id="15" name="Picture 14"/>
          <p:cNvPicPr>
            <a:picLocks noChangeAspect="1"/>
          </p:cNvPicPr>
          <p:nvPr/>
        </p:nvPicPr>
        <p:blipFill>
          <a:blip r:embed="rId8"/>
          <a:stretch>
            <a:fillRect/>
          </a:stretch>
        </p:blipFill>
        <p:spPr>
          <a:xfrm>
            <a:off x="6312865" y="4870002"/>
            <a:ext cx="914398" cy="666749"/>
          </a:xfrm>
          <a:prstGeom prst="rect">
            <a:avLst/>
          </a:prstGeom>
        </p:spPr>
      </p:pic>
      <p:pic>
        <p:nvPicPr>
          <p:cNvPr id="16" name="Picture 15"/>
          <p:cNvPicPr>
            <a:picLocks noChangeAspect="1"/>
          </p:cNvPicPr>
          <p:nvPr/>
        </p:nvPicPr>
        <p:blipFill>
          <a:blip r:embed="rId9"/>
          <a:stretch>
            <a:fillRect/>
          </a:stretch>
        </p:blipFill>
        <p:spPr>
          <a:xfrm>
            <a:off x="6312864" y="2705419"/>
            <a:ext cx="914399" cy="935128"/>
          </a:xfrm>
          <a:prstGeom prst="rect">
            <a:avLst/>
          </a:prstGeom>
        </p:spPr>
      </p:pic>
    </p:spTree>
    <p:extLst>
      <p:ext uri="{BB962C8B-B14F-4D97-AF65-F5344CB8AC3E}">
        <p14:creationId xmlns:p14="http://schemas.microsoft.com/office/powerpoint/2010/main" val="2964039117"/>
      </p:ext>
    </p:extLst>
  </p:cSld>
  <p:clrMapOvr>
    <a:masterClrMapping/>
  </p:clrMapOvr>
  <p:transition spd="slow" advClick="0">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6185661" y="280642"/>
            <a:ext cx="3548474"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Regular campaign</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pic>
        <p:nvPicPr>
          <p:cNvPr id="11" name="Picture 10"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9611486" y="32736"/>
            <a:ext cx="1445559" cy="419927"/>
          </a:xfrm>
          <a:prstGeom prst="rect">
            <a:avLst/>
          </a:prstGeom>
          <a:noFill/>
          <a:ln>
            <a:noFill/>
          </a:ln>
        </p:spPr>
      </p:pic>
      <p:sp>
        <p:nvSpPr>
          <p:cNvPr id="12" name="AutoShape 8">
            <a:extLst>
              <a:ext uri="{FF2B5EF4-FFF2-40B4-BE49-F238E27FC236}">
                <a16:creationId xmlns:a16="http://schemas.microsoft.com/office/drawing/2014/main" id="{CBA3FE79-4937-814B-8985-AF8CE5A74F8B}"/>
              </a:ext>
            </a:extLst>
          </p:cNvPr>
          <p:cNvSpPr>
            <a:spLocks noChangeArrowheads="1"/>
          </p:cNvSpPr>
          <p:nvPr/>
        </p:nvSpPr>
        <p:spPr bwMode="gray">
          <a:xfrm>
            <a:off x="9011485" y="1839676"/>
            <a:ext cx="2330116" cy="411095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sp>
        <p:nvSpPr>
          <p:cNvPr id="13" name="矩形 6">
            <a:extLst>
              <a:ext uri="{FF2B5EF4-FFF2-40B4-BE49-F238E27FC236}">
                <a16:creationId xmlns:a16="http://schemas.microsoft.com/office/drawing/2014/main" id="{0737C4A3-29D0-4F88-8FB4-616A36653686}"/>
              </a:ext>
            </a:extLst>
          </p:cNvPr>
          <p:cNvSpPr/>
          <p:nvPr/>
        </p:nvSpPr>
        <p:spPr>
          <a:xfrm>
            <a:off x="8957073" y="2018059"/>
            <a:ext cx="2510964" cy="3828721"/>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Create campaign</a:t>
            </a:r>
          </a:p>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Edit campaign</a:t>
            </a:r>
          </a:p>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View detail</a:t>
            </a:r>
          </a:p>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Copy campaign</a:t>
            </a:r>
          </a:p>
        </p:txBody>
      </p:sp>
      <p:sp>
        <p:nvSpPr>
          <p:cNvPr id="14" name="AutoShape 8">
            <a:extLst>
              <a:ext uri="{FF2B5EF4-FFF2-40B4-BE49-F238E27FC236}">
                <a16:creationId xmlns:a16="http://schemas.microsoft.com/office/drawing/2014/main" id="{CBA3FE79-4937-814B-8985-AF8CE5A74F8B}"/>
              </a:ext>
            </a:extLst>
          </p:cNvPr>
          <p:cNvSpPr>
            <a:spLocks noChangeArrowheads="1"/>
          </p:cNvSpPr>
          <p:nvPr/>
        </p:nvSpPr>
        <p:spPr bwMode="gray">
          <a:xfrm>
            <a:off x="350697" y="1247887"/>
            <a:ext cx="3000309" cy="656217"/>
          </a:xfrm>
          <a:prstGeom prst="roundRect">
            <a:avLst>
              <a:gd name="adj" fmla="val 9106"/>
            </a:avLst>
          </a:prstGeom>
          <a:noFill/>
          <a:ln w="19050">
            <a:solidFill>
              <a:srgbClr val="FA938E"/>
            </a:solid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sp>
        <p:nvSpPr>
          <p:cNvPr id="23" name="Right Arrow 22"/>
          <p:cNvSpPr/>
          <p:nvPr/>
        </p:nvSpPr>
        <p:spPr>
          <a:xfrm>
            <a:off x="7563164" y="3671718"/>
            <a:ext cx="1321885"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utoShape 8">
            <a:extLst>
              <a:ext uri="{FF2B5EF4-FFF2-40B4-BE49-F238E27FC236}">
                <a16:creationId xmlns:a16="http://schemas.microsoft.com/office/drawing/2014/main" id="{CBA3FE79-4937-814B-8985-AF8CE5A74F8B}"/>
              </a:ext>
            </a:extLst>
          </p:cNvPr>
          <p:cNvSpPr>
            <a:spLocks noChangeArrowheads="1"/>
          </p:cNvSpPr>
          <p:nvPr/>
        </p:nvSpPr>
        <p:spPr bwMode="gray">
          <a:xfrm>
            <a:off x="6192479" y="1754463"/>
            <a:ext cx="1213821" cy="411095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5" name="Picture 4"/>
          <p:cNvPicPr>
            <a:picLocks noChangeAspect="1"/>
          </p:cNvPicPr>
          <p:nvPr/>
        </p:nvPicPr>
        <p:blipFill>
          <a:blip r:embed="rId5"/>
          <a:stretch>
            <a:fillRect/>
          </a:stretch>
        </p:blipFill>
        <p:spPr>
          <a:xfrm>
            <a:off x="6312864" y="2003720"/>
            <a:ext cx="914399" cy="561975"/>
          </a:xfrm>
          <a:prstGeom prst="rect">
            <a:avLst/>
          </a:prstGeom>
        </p:spPr>
      </p:pic>
      <p:pic>
        <p:nvPicPr>
          <p:cNvPr id="8" name="Picture 7"/>
          <p:cNvPicPr>
            <a:picLocks noChangeAspect="1"/>
          </p:cNvPicPr>
          <p:nvPr/>
        </p:nvPicPr>
        <p:blipFill>
          <a:blip r:embed="rId6"/>
          <a:stretch>
            <a:fillRect/>
          </a:stretch>
        </p:blipFill>
        <p:spPr>
          <a:xfrm>
            <a:off x="6312864" y="3894514"/>
            <a:ext cx="914399" cy="781812"/>
          </a:xfrm>
          <a:prstGeom prst="rect">
            <a:avLst/>
          </a:prstGeom>
        </p:spPr>
      </p:pic>
      <p:pic>
        <p:nvPicPr>
          <p:cNvPr id="15" name="Picture 14"/>
          <p:cNvPicPr>
            <a:picLocks noChangeAspect="1"/>
          </p:cNvPicPr>
          <p:nvPr/>
        </p:nvPicPr>
        <p:blipFill>
          <a:blip r:embed="rId7"/>
          <a:stretch>
            <a:fillRect/>
          </a:stretch>
        </p:blipFill>
        <p:spPr>
          <a:xfrm>
            <a:off x="6312865" y="4870002"/>
            <a:ext cx="914398" cy="666749"/>
          </a:xfrm>
          <a:prstGeom prst="rect">
            <a:avLst/>
          </a:prstGeom>
        </p:spPr>
      </p:pic>
      <p:pic>
        <p:nvPicPr>
          <p:cNvPr id="16" name="Picture 15"/>
          <p:cNvPicPr>
            <a:picLocks noChangeAspect="1"/>
          </p:cNvPicPr>
          <p:nvPr/>
        </p:nvPicPr>
        <p:blipFill>
          <a:blip r:embed="rId8"/>
          <a:stretch>
            <a:fillRect/>
          </a:stretch>
        </p:blipFill>
        <p:spPr>
          <a:xfrm>
            <a:off x="6312864" y="2705419"/>
            <a:ext cx="914399" cy="935128"/>
          </a:xfrm>
          <a:prstGeom prst="rect">
            <a:avLst/>
          </a:prstGeom>
        </p:spPr>
      </p:pic>
      <p:pic>
        <p:nvPicPr>
          <p:cNvPr id="4" name="Picture 3"/>
          <p:cNvPicPr>
            <a:picLocks noChangeAspect="1"/>
          </p:cNvPicPr>
          <p:nvPr/>
        </p:nvPicPr>
        <p:blipFill>
          <a:blip r:embed="rId9"/>
          <a:stretch>
            <a:fillRect/>
          </a:stretch>
        </p:blipFill>
        <p:spPr>
          <a:xfrm>
            <a:off x="720181" y="622300"/>
            <a:ext cx="5453737" cy="5575298"/>
          </a:xfrm>
          <a:prstGeom prst="rect">
            <a:avLst/>
          </a:prstGeom>
        </p:spPr>
      </p:pic>
    </p:spTree>
    <p:extLst>
      <p:ext uri="{BB962C8B-B14F-4D97-AF65-F5344CB8AC3E}">
        <p14:creationId xmlns:p14="http://schemas.microsoft.com/office/powerpoint/2010/main" val="2474090279"/>
      </p:ext>
    </p:extLst>
  </p:cSld>
  <p:clrMapOvr>
    <a:masterClrMapping/>
  </p:clrMapOvr>
  <p:transition spd="slow" advClick="0">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6185661" y="280642"/>
            <a:ext cx="3548474"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Appointment</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pic>
        <p:nvPicPr>
          <p:cNvPr id="11" name="Picture 10"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9611486" y="32736"/>
            <a:ext cx="1445559" cy="419927"/>
          </a:xfrm>
          <a:prstGeom prst="rect">
            <a:avLst/>
          </a:prstGeom>
          <a:noFill/>
          <a:ln>
            <a:noFill/>
          </a:ln>
        </p:spPr>
      </p:pic>
      <p:sp>
        <p:nvSpPr>
          <p:cNvPr id="12" name="AutoShape 8">
            <a:extLst>
              <a:ext uri="{FF2B5EF4-FFF2-40B4-BE49-F238E27FC236}">
                <a16:creationId xmlns:a16="http://schemas.microsoft.com/office/drawing/2014/main" id="{CBA3FE79-4937-814B-8985-AF8CE5A74F8B}"/>
              </a:ext>
            </a:extLst>
          </p:cNvPr>
          <p:cNvSpPr>
            <a:spLocks noChangeArrowheads="1"/>
          </p:cNvSpPr>
          <p:nvPr/>
        </p:nvSpPr>
        <p:spPr bwMode="gray">
          <a:xfrm>
            <a:off x="9011485" y="1839676"/>
            <a:ext cx="2330116" cy="411095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sp>
        <p:nvSpPr>
          <p:cNvPr id="13" name="矩形 6">
            <a:extLst>
              <a:ext uri="{FF2B5EF4-FFF2-40B4-BE49-F238E27FC236}">
                <a16:creationId xmlns:a16="http://schemas.microsoft.com/office/drawing/2014/main" id="{0737C4A3-29D0-4F88-8FB4-616A36653686}"/>
              </a:ext>
            </a:extLst>
          </p:cNvPr>
          <p:cNvSpPr/>
          <p:nvPr/>
        </p:nvSpPr>
        <p:spPr>
          <a:xfrm>
            <a:off x="8957073" y="2018059"/>
            <a:ext cx="2510964" cy="3828721"/>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en-US" altLang="zh-CN" sz="1600" dirty="0">
                <a:solidFill>
                  <a:schemeClr val="tx1"/>
                </a:solidFill>
                <a:latin typeface="Microsoft YaHei UI" panose="020B0503020204020204" pitchFamily="34" charset="-122"/>
                <a:ea typeface="Microsoft YaHei UI" panose="020B0503020204020204" pitchFamily="34" charset="-122"/>
              </a:rPr>
              <a:t>Create appointment</a:t>
            </a:r>
          </a:p>
          <a:p>
            <a:pPr marL="342900" indent="-342900">
              <a:lnSpc>
                <a:spcPct val="200000"/>
              </a:lnSpc>
              <a:buFont typeface="Wingdings" panose="05000000000000000000" pitchFamily="2" charset="2"/>
              <a:buChar char="ü"/>
            </a:pPr>
            <a:r>
              <a:rPr lang="en-US" altLang="zh-CN" sz="1600" dirty="0">
                <a:solidFill>
                  <a:schemeClr val="tx1"/>
                </a:solidFill>
                <a:latin typeface="Microsoft YaHei UI" panose="020B0503020204020204" pitchFamily="34" charset="-122"/>
                <a:ea typeface="Microsoft YaHei UI" panose="020B0503020204020204" pitchFamily="34" charset="-122"/>
              </a:rPr>
              <a:t>Edit appointment</a:t>
            </a:r>
          </a:p>
          <a:p>
            <a:pPr marL="342900" indent="-342900">
              <a:lnSpc>
                <a:spcPct val="200000"/>
              </a:lnSpc>
              <a:buFont typeface="Wingdings" panose="05000000000000000000" pitchFamily="2" charset="2"/>
              <a:buChar char="ü"/>
            </a:pPr>
            <a:r>
              <a:rPr lang="en-US" altLang="zh-CN" sz="1600" dirty="0">
                <a:solidFill>
                  <a:schemeClr val="tx1"/>
                </a:solidFill>
                <a:latin typeface="Microsoft YaHei UI" panose="020B0503020204020204" pitchFamily="34" charset="-122"/>
                <a:ea typeface="Microsoft YaHei UI" panose="020B0503020204020204" pitchFamily="34" charset="-122"/>
              </a:rPr>
              <a:t>View detail</a:t>
            </a:r>
          </a:p>
        </p:txBody>
      </p:sp>
      <p:sp>
        <p:nvSpPr>
          <p:cNvPr id="14" name="AutoShape 8">
            <a:extLst>
              <a:ext uri="{FF2B5EF4-FFF2-40B4-BE49-F238E27FC236}">
                <a16:creationId xmlns:a16="http://schemas.microsoft.com/office/drawing/2014/main" id="{CBA3FE79-4937-814B-8985-AF8CE5A74F8B}"/>
              </a:ext>
            </a:extLst>
          </p:cNvPr>
          <p:cNvSpPr>
            <a:spLocks noChangeArrowheads="1"/>
          </p:cNvSpPr>
          <p:nvPr/>
        </p:nvSpPr>
        <p:spPr bwMode="gray">
          <a:xfrm>
            <a:off x="350697" y="1247887"/>
            <a:ext cx="3000309" cy="656217"/>
          </a:xfrm>
          <a:prstGeom prst="roundRect">
            <a:avLst>
              <a:gd name="adj" fmla="val 9106"/>
            </a:avLst>
          </a:prstGeom>
          <a:noFill/>
          <a:ln w="19050">
            <a:solidFill>
              <a:srgbClr val="FA938E"/>
            </a:solid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sp>
        <p:nvSpPr>
          <p:cNvPr id="23" name="Right Arrow 22"/>
          <p:cNvSpPr/>
          <p:nvPr/>
        </p:nvSpPr>
        <p:spPr>
          <a:xfrm>
            <a:off x="7563164" y="3671718"/>
            <a:ext cx="1321885"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utoShape 8">
            <a:extLst>
              <a:ext uri="{FF2B5EF4-FFF2-40B4-BE49-F238E27FC236}">
                <a16:creationId xmlns:a16="http://schemas.microsoft.com/office/drawing/2014/main" id="{CBA3FE79-4937-814B-8985-AF8CE5A74F8B}"/>
              </a:ext>
            </a:extLst>
          </p:cNvPr>
          <p:cNvSpPr>
            <a:spLocks noChangeArrowheads="1"/>
          </p:cNvSpPr>
          <p:nvPr/>
        </p:nvSpPr>
        <p:spPr bwMode="gray">
          <a:xfrm>
            <a:off x="6192479" y="1754463"/>
            <a:ext cx="1213821" cy="411095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5" name="Picture 4"/>
          <p:cNvPicPr>
            <a:picLocks noChangeAspect="1"/>
          </p:cNvPicPr>
          <p:nvPr/>
        </p:nvPicPr>
        <p:blipFill>
          <a:blip r:embed="rId5"/>
          <a:stretch>
            <a:fillRect/>
          </a:stretch>
        </p:blipFill>
        <p:spPr>
          <a:xfrm>
            <a:off x="6312864" y="2003720"/>
            <a:ext cx="914399" cy="561975"/>
          </a:xfrm>
          <a:prstGeom prst="rect">
            <a:avLst/>
          </a:prstGeom>
        </p:spPr>
      </p:pic>
      <p:pic>
        <p:nvPicPr>
          <p:cNvPr id="8" name="Picture 7"/>
          <p:cNvPicPr>
            <a:picLocks noChangeAspect="1"/>
          </p:cNvPicPr>
          <p:nvPr/>
        </p:nvPicPr>
        <p:blipFill>
          <a:blip r:embed="rId6"/>
          <a:stretch>
            <a:fillRect/>
          </a:stretch>
        </p:blipFill>
        <p:spPr>
          <a:xfrm>
            <a:off x="6312864" y="3894514"/>
            <a:ext cx="914399" cy="781812"/>
          </a:xfrm>
          <a:prstGeom prst="rect">
            <a:avLst/>
          </a:prstGeom>
        </p:spPr>
      </p:pic>
      <p:pic>
        <p:nvPicPr>
          <p:cNvPr id="15" name="Picture 14"/>
          <p:cNvPicPr>
            <a:picLocks noChangeAspect="1"/>
          </p:cNvPicPr>
          <p:nvPr/>
        </p:nvPicPr>
        <p:blipFill>
          <a:blip r:embed="rId7"/>
          <a:stretch>
            <a:fillRect/>
          </a:stretch>
        </p:blipFill>
        <p:spPr>
          <a:xfrm>
            <a:off x="6312865" y="4870002"/>
            <a:ext cx="914398" cy="666749"/>
          </a:xfrm>
          <a:prstGeom prst="rect">
            <a:avLst/>
          </a:prstGeom>
        </p:spPr>
      </p:pic>
      <p:pic>
        <p:nvPicPr>
          <p:cNvPr id="16" name="Picture 15"/>
          <p:cNvPicPr>
            <a:picLocks noChangeAspect="1"/>
          </p:cNvPicPr>
          <p:nvPr/>
        </p:nvPicPr>
        <p:blipFill>
          <a:blip r:embed="rId8"/>
          <a:stretch>
            <a:fillRect/>
          </a:stretch>
        </p:blipFill>
        <p:spPr>
          <a:xfrm>
            <a:off x="6312864" y="2705419"/>
            <a:ext cx="914399" cy="935128"/>
          </a:xfrm>
          <a:prstGeom prst="rect">
            <a:avLst/>
          </a:prstGeom>
        </p:spPr>
      </p:pic>
      <p:pic>
        <p:nvPicPr>
          <p:cNvPr id="2" name="Picture 1"/>
          <p:cNvPicPr>
            <a:picLocks noChangeAspect="1"/>
          </p:cNvPicPr>
          <p:nvPr/>
        </p:nvPicPr>
        <p:blipFill>
          <a:blip r:embed="rId9"/>
          <a:stretch>
            <a:fillRect/>
          </a:stretch>
        </p:blipFill>
        <p:spPr>
          <a:xfrm>
            <a:off x="665432" y="620845"/>
            <a:ext cx="5362515" cy="5575300"/>
          </a:xfrm>
          <a:prstGeom prst="rect">
            <a:avLst/>
          </a:prstGeom>
        </p:spPr>
      </p:pic>
    </p:spTree>
    <p:extLst>
      <p:ext uri="{BB962C8B-B14F-4D97-AF65-F5344CB8AC3E}">
        <p14:creationId xmlns:p14="http://schemas.microsoft.com/office/powerpoint/2010/main" val="1042292707"/>
      </p:ext>
    </p:extLst>
  </p:cSld>
  <p:clrMapOvr>
    <a:masterClrMapping/>
  </p:clrMapOvr>
  <p:transition spd="slow" advClick="0">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6081076" y="286408"/>
            <a:ext cx="2930408"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Embed form</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pic>
        <p:nvPicPr>
          <p:cNvPr id="11" name="Picture 10"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12" name="AutoShape 8">
            <a:extLst>
              <a:ext uri="{FF2B5EF4-FFF2-40B4-BE49-F238E27FC236}">
                <a16:creationId xmlns:a16="http://schemas.microsoft.com/office/drawing/2014/main" id="{CBA3FE79-4937-814B-8985-AF8CE5A74F8B}"/>
              </a:ext>
            </a:extLst>
          </p:cNvPr>
          <p:cNvSpPr>
            <a:spLocks noChangeArrowheads="1"/>
          </p:cNvSpPr>
          <p:nvPr/>
        </p:nvSpPr>
        <p:spPr bwMode="gray">
          <a:xfrm>
            <a:off x="9011485" y="1839676"/>
            <a:ext cx="2330116" cy="411095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sp>
        <p:nvSpPr>
          <p:cNvPr id="13" name="矩形 6">
            <a:extLst>
              <a:ext uri="{FF2B5EF4-FFF2-40B4-BE49-F238E27FC236}">
                <a16:creationId xmlns:a16="http://schemas.microsoft.com/office/drawing/2014/main" id="{0737C4A3-29D0-4F88-8FB4-616A36653686}"/>
              </a:ext>
            </a:extLst>
          </p:cNvPr>
          <p:cNvSpPr/>
          <p:nvPr/>
        </p:nvSpPr>
        <p:spPr>
          <a:xfrm>
            <a:off x="8957073" y="2018059"/>
            <a:ext cx="2510964" cy="3828721"/>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Create form</a:t>
            </a:r>
          </a:p>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Copy code</a:t>
            </a:r>
          </a:p>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Preview form</a:t>
            </a:r>
          </a:p>
        </p:txBody>
      </p:sp>
      <p:sp>
        <p:nvSpPr>
          <p:cNvPr id="14" name="AutoShape 8">
            <a:extLst>
              <a:ext uri="{FF2B5EF4-FFF2-40B4-BE49-F238E27FC236}">
                <a16:creationId xmlns:a16="http://schemas.microsoft.com/office/drawing/2014/main" id="{CBA3FE79-4937-814B-8985-AF8CE5A74F8B}"/>
              </a:ext>
            </a:extLst>
          </p:cNvPr>
          <p:cNvSpPr>
            <a:spLocks noChangeArrowheads="1"/>
          </p:cNvSpPr>
          <p:nvPr/>
        </p:nvSpPr>
        <p:spPr bwMode="gray">
          <a:xfrm>
            <a:off x="350697" y="1247887"/>
            <a:ext cx="3000309" cy="656217"/>
          </a:xfrm>
          <a:prstGeom prst="roundRect">
            <a:avLst>
              <a:gd name="adj" fmla="val 9106"/>
            </a:avLst>
          </a:prstGeom>
          <a:noFill/>
          <a:ln w="19050">
            <a:solidFill>
              <a:srgbClr val="FA938E"/>
            </a:solid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sp>
        <p:nvSpPr>
          <p:cNvPr id="23" name="Right Arrow 22"/>
          <p:cNvSpPr/>
          <p:nvPr/>
        </p:nvSpPr>
        <p:spPr>
          <a:xfrm>
            <a:off x="7563164" y="3671718"/>
            <a:ext cx="1321885"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utoShape 8">
            <a:extLst>
              <a:ext uri="{FF2B5EF4-FFF2-40B4-BE49-F238E27FC236}">
                <a16:creationId xmlns:a16="http://schemas.microsoft.com/office/drawing/2014/main" id="{CBA3FE79-4937-814B-8985-AF8CE5A74F8B}"/>
              </a:ext>
            </a:extLst>
          </p:cNvPr>
          <p:cNvSpPr>
            <a:spLocks noChangeArrowheads="1"/>
          </p:cNvSpPr>
          <p:nvPr/>
        </p:nvSpPr>
        <p:spPr bwMode="gray">
          <a:xfrm>
            <a:off x="6192479" y="1754463"/>
            <a:ext cx="1213821" cy="411095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5" name="Picture 4"/>
          <p:cNvPicPr>
            <a:picLocks noChangeAspect="1"/>
          </p:cNvPicPr>
          <p:nvPr/>
        </p:nvPicPr>
        <p:blipFill>
          <a:blip r:embed="rId5"/>
          <a:stretch>
            <a:fillRect/>
          </a:stretch>
        </p:blipFill>
        <p:spPr>
          <a:xfrm>
            <a:off x="6312864" y="2003720"/>
            <a:ext cx="914399" cy="561975"/>
          </a:xfrm>
          <a:prstGeom prst="rect">
            <a:avLst/>
          </a:prstGeom>
        </p:spPr>
      </p:pic>
      <p:pic>
        <p:nvPicPr>
          <p:cNvPr id="8" name="Picture 7"/>
          <p:cNvPicPr>
            <a:picLocks noChangeAspect="1"/>
          </p:cNvPicPr>
          <p:nvPr/>
        </p:nvPicPr>
        <p:blipFill>
          <a:blip r:embed="rId6"/>
          <a:stretch>
            <a:fillRect/>
          </a:stretch>
        </p:blipFill>
        <p:spPr>
          <a:xfrm>
            <a:off x="6312864" y="3894514"/>
            <a:ext cx="914399" cy="781812"/>
          </a:xfrm>
          <a:prstGeom prst="rect">
            <a:avLst/>
          </a:prstGeom>
        </p:spPr>
      </p:pic>
      <p:pic>
        <p:nvPicPr>
          <p:cNvPr id="15" name="Picture 14"/>
          <p:cNvPicPr>
            <a:picLocks noChangeAspect="1"/>
          </p:cNvPicPr>
          <p:nvPr/>
        </p:nvPicPr>
        <p:blipFill>
          <a:blip r:embed="rId7"/>
          <a:stretch>
            <a:fillRect/>
          </a:stretch>
        </p:blipFill>
        <p:spPr>
          <a:xfrm>
            <a:off x="6312865" y="4870002"/>
            <a:ext cx="914398" cy="666749"/>
          </a:xfrm>
          <a:prstGeom prst="rect">
            <a:avLst/>
          </a:prstGeom>
        </p:spPr>
      </p:pic>
      <p:pic>
        <p:nvPicPr>
          <p:cNvPr id="16" name="Picture 15"/>
          <p:cNvPicPr>
            <a:picLocks noChangeAspect="1"/>
          </p:cNvPicPr>
          <p:nvPr/>
        </p:nvPicPr>
        <p:blipFill>
          <a:blip r:embed="rId8"/>
          <a:stretch>
            <a:fillRect/>
          </a:stretch>
        </p:blipFill>
        <p:spPr>
          <a:xfrm>
            <a:off x="6312864" y="2705419"/>
            <a:ext cx="914399" cy="935128"/>
          </a:xfrm>
          <a:prstGeom prst="rect">
            <a:avLst/>
          </a:prstGeom>
        </p:spPr>
      </p:pic>
      <p:pic>
        <p:nvPicPr>
          <p:cNvPr id="4" name="Picture 3"/>
          <p:cNvPicPr>
            <a:picLocks noChangeAspect="1"/>
          </p:cNvPicPr>
          <p:nvPr/>
        </p:nvPicPr>
        <p:blipFill>
          <a:blip r:embed="rId9"/>
          <a:stretch>
            <a:fillRect/>
          </a:stretch>
        </p:blipFill>
        <p:spPr>
          <a:xfrm>
            <a:off x="713139" y="622300"/>
            <a:ext cx="5331925" cy="5567898"/>
          </a:xfrm>
          <a:prstGeom prst="rect">
            <a:avLst/>
          </a:prstGeom>
        </p:spPr>
      </p:pic>
    </p:spTree>
    <p:extLst>
      <p:ext uri="{BB962C8B-B14F-4D97-AF65-F5344CB8AC3E}">
        <p14:creationId xmlns:p14="http://schemas.microsoft.com/office/powerpoint/2010/main" val="3381934749"/>
      </p:ext>
    </p:extLst>
  </p:cSld>
  <p:clrMapOvr>
    <a:masterClrMapping/>
  </p:clrMapOvr>
  <p:transition spd="slow" advClick="0">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6185661" y="280642"/>
            <a:ext cx="3548474"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Workflow</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pic>
        <p:nvPicPr>
          <p:cNvPr id="11" name="Picture 10"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9611486" y="32736"/>
            <a:ext cx="1445559" cy="419927"/>
          </a:xfrm>
          <a:prstGeom prst="rect">
            <a:avLst/>
          </a:prstGeom>
          <a:noFill/>
          <a:ln>
            <a:noFill/>
          </a:ln>
        </p:spPr>
      </p:pic>
      <p:sp>
        <p:nvSpPr>
          <p:cNvPr id="12" name="AutoShape 8">
            <a:extLst>
              <a:ext uri="{FF2B5EF4-FFF2-40B4-BE49-F238E27FC236}">
                <a16:creationId xmlns:a16="http://schemas.microsoft.com/office/drawing/2014/main" id="{CBA3FE79-4937-814B-8985-AF8CE5A74F8B}"/>
              </a:ext>
            </a:extLst>
          </p:cNvPr>
          <p:cNvSpPr>
            <a:spLocks noChangeArrowheads="1"/>
          </p:cNvSpPr>
          <p:nvPr/>
        </p:nvSpPr>
        <p:spPr bwMode="gray">
          <a:xfrm>
            <a:off x="9011485" y="1839676"/>
            <a:ext cx="2330116" cy="411095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sp>
        <p:nvSpPr>
          <p:cNvPr id="13" name="矩形 6">
            <a:extLst>
              <a:ext uri="{FF2B5EF4-FFF2-40B4-BE49-F238E27FC236}">
                <a16:creationId xmlns:a16="http://schemas.microsoft.com/office/drawing/2014/main" id="{0737C4A3-29D0-4F88-8FB4-616A36653686}"/>
              </a:ext>
            </a:extLst>
          </p:cNvPr>
          <p:cNvSpPr/>
          <p:nvPr/>
        </p:nvSpPr>
        <p:spPr>
          <a:xfrm>
            <a:off x="8957073" y="2018059"/>
            <a:ext cx="2510964" cy="3828721"/>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Create workflow</a:t>
            </a:r>
          </a:p>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View detail</a:t>
            </a:r>
          </a:p>
        </p:txBody>
      </p:sp>
      <p:sp>
        <p:nvSpPr>
          <p:cNvPr id="14" name="AutoShape 8">
            <a:extLst>
              <a:ext uri="{FF2B5EF4-FFF2-40B4-BE49-F238E27FC236}">
                <a16:creationId xmlns:a16="http://schemas.microsoft.com/office/drawing/2014/main" id="{CBA3FE79-4937-814B-8985-AF8CE5A74F8B}"/>
              </a:ext>
            </a:extLst>
          </p:cNvPr>
          <p:cNvSpPr>
            <a:spLocks noChangeArrowheads="1"/>
          </p:cNvSpPr>
          <p:nvPr/>
        </p:nvSpPr>
        <p:spPr bwMode="gray">
          <a:xfrm>
            <a:off x="350697" y="1247887"/>
            <a:ext cx="3000309" cy="656217"/>
          </a:xfrm>
          <a:prstGeom prst="roundRect">
            <a:avLst>
              <a:gd name="adj" fmla="val 9106"/>
            </a:avLst>
          </a:prstGeom>
          <a:noFill/>
          <a:ln w="19050">
            <a:solidFill>
              <a:srgbClr val="FA938E"/>
            </a:solid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sp>
        <p:nvSpPr>
          <p:cNvPr id="23" name="Right Arrow 22"/>
          <p:cNvSpPr/>
          <p:nvPr/>
        </p:nvSpPr>
        <p:spPr>
          <a:xfrm>
            <a:off x="7563164" y="3671718"/>
            <a:ext cx="1321885"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utoShape 8">
            <a:extLst>
              <a:ext uri="{FF2B5EF4-FFF2-40B4-BE49-F238E27FC236}">
                <a16:creationId xmlns:a16="http://schemas.microsoft.com/office/drawing/2014/main" id="{CBA3FE79-4937-814B-8985-AF8CE5A74F8B}"/>
              </a:ext>
            </a:extLst>
          </p:cNvPr>
          <p:cNvSpPr>
            <a:spLocks noChangeArrowheads="1"/>
          </p:cNvSpPr>
          <p:nvPr/>
        </p:nvSpPr>
        <p:spPr bwMode="gray">
          <a:xfrm>
            <a:off x="6192479" y="1754463"/>
            <a:ext cx="1213821" cy="411095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5" name="Picture 4"/>
          <p:cNvPicPr>
            <a:picLocks noChangeAspect="1"/>
          </p:cNvPicPr>
          <p:nvPr/>
        </p:nvPicPr>
        <p:blipFill>
          <a:blip r:embed="rId5"/>
          <a:stretch>
            <a:fillRect/>
          </a:stretch>
        </p:blipFill>
        <p:spPr>
          <a:xfrm>
            <a:off x="6312864" y="2003720"/>
            <a:ext cx="914399" cy="561975"/>
          </a:xfrm>
          <a:prstGeom prst="rect">
            <a:avLst/>
          </a:prstGeom>
        </p:spPr>
      </p:pic>
      <p:pic>
        <p:nvPicPr>
          <p:cNvPr id="8" name="Picture 7"/>
          <p:cNvPicPr>
            <a:picLocks noChangeAspect="1"/>
          </p:cNvPicPr>
          <p:nvPr/>
        </p:nvPicPr>
        <p:blipFill>
          <a:blip r:embed="rId6"/>
          <a:stretch>
            <a:fillRect/>
          </a:stretch>
        </p:blipFill>
        <p:spPr>
          <a:xfrm>
            <a:off x="6312864" y="3894514"/>
            <a:ext cx="914399" cy="781812"/>
          </a:xfrm>
          <a:prstGeom prst="rect">
            <a:avLst/>
          </a:prstGeom>
        </p:spPr>
      </p:pic>
      <p:pic>
        <p:nvPicPr>
          <p:cNvPr id="15" name="Picture 14"/>
          <p:cNvPicPr>
            <a:picLocks noChangeAspect="1"/>
          </p:cNvPicPr>
          <p:nvPr/>
        </p:nvPicPr>
        <p:blipFill>
          <a:blip r:embed="rId7"/>
          <a:stretch>
            <a:fillRect/>
          </a:stretch>
        </p:blipFill>
        <p:spPr>
          <a:xfrm>
            <a:off x="6312865" y="4870002"/>
            <a:ext cx="914398" cy="666749"/>
          </a:xfrm>
          <a:prstGeom prst="rect">
            <a:avLst/>
          </a:prstGeom>
        </p:spPr>
      </p:pic>
      <p:pic>
        <p:nvPicPr>
          <p:cNvPr id="16" name="Picture 15"/>
          <p:cNvPicPr>
            <a:picLocks noChangeAspect="1"/>
          </p:cNvPicPr>
          <p:nvPr/>
        </p:nvPicPr>
        <p:blipFill>
          <a:blip r:embed="rId8"/>
          <a:stretch>
            <a:fillRect/>
          </a:stretch>
        </p:blipFill>
        <p:spPr>
          <a:xfrm>
            <a:off x="6312864" y="2705419"/>
            <a:ext cx="914399" cy="935128"/>
          </a:xfrm>
          <a:prstGeom prst="rect">
            <a:avLst/>
          </a:prstGeom>
        </p:spPr>
      </p:pic>
      <p:pic>
        <p:nvPicPr>
          <p:cNvPr id="2" name="Picture 1"/>
          <p:cNvPicPr>
            <a:picLocks noChangeAspect="1"/>
          </p:cNvPicPr>
          <p:nvPr/>
        </p:nvPicPr>
        <p:blipFill>
          <a:blip r:embed="rId9"/>
          <a:stretch>
            <a:fillRect/>
          </a:stretch>
        </p:blipFill>
        <p:spPr>
          <a:xfrm>
            <a:off x="696261" y="641350"/>
            <a:ext cx="5373053" cy="5575300"/>
          </a:xfrm>
          <a:prstGeom prst="rect">
            <a:avLst/>
          </a:prstGeom>
        </p:spPr>
      </p:pic>
    </p:spTree>
    <p:extLst>
      <p:ext uri="{BB962C8B-B14F-4D97-AF65-F5344CB8AC3E}">
        <p14:creationId xmlns:p14="http://schemas.microsoft.com/office/powerpoint/2010/main" val="1395973375"/>
      </p:ext>
    </p:extLst>
  </p:cSld>
  <p:clrMapOvr>
    <a:masterClrMapping/>
  </p:clrMapOvr>
  <p:transition spd="slow" advClick="0">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6185661" y="280642"/>
            <a:ext cx="3548474"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00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Dashboard</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pic>
        <p:nvPicPr>
          <p:cNvPr id="11" name="Picture 10"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9611486" y="32736"/>
            <a:ext cx="1445559" cy="419927"/>
          </a:xfrm>
          <a:prstGeom prst="rect">
            <a:avLst/>
          </a:prstGeom>
          <a:noFill/>
          <a:ln>
            <a:noFill/>
          </a:ln>
        </p:spPr>
      </p:pic>
      <p:sp>
        <p:nvSpPr>
          <p:cNvPr id="12" name="AutoShape 8">
            <a:extLst>
              <a:ext uri="{FF2B5EF4-FFF2-40B4-BE49-F238E27FC236}">
                <a16:creationId xmlns:a16="http://schemas.microsoft.com/office/drawing/2014/main" id="{CBA3FE79-4937-814B-8985-AF8CE5A74F8B}"/>
              </a:ext>
            </a:extLst>
          </p:cNvPr>
          <p:cNvSpPr>
            <a:spLocks noChangeArrowheads="1"/>
          </p:cNvSpPr>
          <p:nvPr/>
        </p:nvSpPr>
        <p:spPr bwMode="gray">
          <a:xfrm>
            <a:off x="9011485" y="1839676"/>
            <a:ext cx="2330116" cy="411095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sp>
        <p:nvSpPr>
          <p:cNvPr id="13" name="矩形 6">
            <a:extLst>
              <a:ext uri="{FF2B5EF4-FFF2-40B4-BE49-F238E27FC236}">
                <a16:creationId xmlns:a16="http://schemas.microsoft.com/office/drawing/2014/main" id="{0737C4A3-29D0-4F88-8FB4-616A36653686}"/>
              </a:ext>
            </a:extLst>
          </p:cNvPr>
          <p:cNvSpPr/>
          <p:nvPr/>
        </p:nvSpPr>
        <p:spPr>
          <a:xfrm>
            <a:off x="8957073" y="2018059"/>
            <a:ext cx="2510964" cy="3828721"/>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endParaRPr lang="en-US" altLang="zh-CN" dirty="0">
              <a:solidFill>
                <a:schemeClr val="tx1"/>
              </a:solidFill>
              <a:latin typeface="Microsoft YaHei UI" panose="020B0503020204020204" pitchFamily="34" charset="-122"/>
              <a:ea typeface="Microsoft YaHei UI" panose="020B0503020204020204" pitchFamily="34" charset="-122"/>
            </a:endParaRPr>
          </a:p>
          <a:p>
            <a:pPr marL="342900" indent="-342900">
              <a:lnSpc>
                <a:spcPct val="200000"/>
              </a:lnSpc>
              <a:buFont typeface="Wingdings" panose="05000000000000000000" pitchFamily="2" charset="2"/>
              <a:buChar char="ü"/>
            </a:pPr>
            <a:r>
              <a:rPr lang="en-US" altLang="zh-CN" dirty="0">
                <a:solidFill>
                  <a:schemeClr val="tx1"/>
                </a:solidFill>
                <a:latin typeface="Microsoft YaHei UI" panose="020B0503020204020204" pitchFamily="34" charset="-122"/>
                <a:ea typeface="Microsoft YaHei UI" panose="020B0503020204020204" pitchFamily="34" charset="-122"/>
              </a:rPr>
              <a:t>View detail</a:t>
            </a:r>
          </a:p>
        </p:txBody>
      </p:sp>
      <p:sp>
        <p:nvSpPr>
          <p:cNvPr id="14" name="AutoShape 8">
            <a:extLst>
              <a:ext uri="{FF2B5EF4-FFF2-40B4-BE49-F238E27FC236}">
                <a16:creationId xmlns:a16="http://schemas.microsoft.com/office/drawing/2014/main" id="{CBA3FE79-4937-814B-8985-AF8CE5A74F8B}"/>
              </a:ext>
            </a:extLst>
          </p:cNvPr>
          <p:cNvSpPr>
            <a:spLocks noChangeArrowheads="1"/>
          </p:cNvSpPr>
          <p:nvPr/>
        </p:nvSpPr>
        <p:spPr bwMode="gray">
          <a:xfrm>
            <a:off x="350697" y="1247887"/>
            <a:ext cx="3000309" cy="656217"/>
          </a:xfrm>
          <a:prstGeom prst="roundRect">
            <a:avLst>
              <a:gd name="adj" fmla="val 9106"/>
            </a:avLst>
          </a:prstGeom>
          <a:noFill/>
          <a:ln w="19050">
            <a:solidFill>
              <a:srgbClr val="FA938E"/>
            </a:solid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sp>
        <p:nvSpPr>
          <p:cNvPr id="23" name="Right Arrow 22"/>
          <p:cNvSpPr/>
          <p:nvPr/>
        </p:nvSpPr>
        <p:spPr>
          <a:xfrm>
            <a:off x="7563164" y="3671718"/>
            <a:ext cx="1321885" cy="276447"/>
          </a:xfrm>
          <a:prstGeom prst="rightArrow">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utoShape 8">
            <a:extLst>
              <a:ext uri="{FF2B5EF4-FFF2-40B4-BE49-F238E27FC236}">
                <a16:creationId xmlns:a16="http://schemas.microsoft.com/office/drawing/2014/main" id="{CBA3FE79-4937-814B-8985-AF8CE5A74F8B}"/>
              </a:ext>
            </a:extLst>
          </p:cNvPr>
          <p:cNvSpPr>
            <a:spLocks noChangeArrowheads="1"/>
          </p:cNvSpPr>
          <p:nvPr/>
        </p:nvSpPr>
        <p:spPr bwMode="gray">
          <a:xfrm>
            <a:off x="6192479" y="1754463"/>
            <a:ext cx="1213821" cy="4110958"/>
          </a:xfrm>
          <a:prstGeom prst="roundRect">
            <a:avLst>
              <a:gd name="adj" fmla="val 9106"/>
            </a:avLst>
          </a:prstGeom>
          <a:noFill/>
          <a:ln w="19050"/>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5" name="Picture 4"/>
          <p:cNvPicPr>
            <a:picLocks noChangeAspect="1"/>
          </p:cNvPicPr>
          <p:nvPr/>
        </p:nvPicPr>
        <p:blipFill>
          <a:blip r:embed="rId5"/>
          <a:stretch>
            <a:fillRect/>
          </a:stretch>
        </p:blipFill>
        <p:spPr>
          <a:xfrm>
            <a:off x="6312864" y="2003720"/>
            <a:ext cx="914399" cy="561975"/>
          </a:xfrm>
          <a:prstGeom prst="rect">
            <a:avLst/>
          </a:prstGeom>
        </p:spPr>
      </p:pic>
      <p:pic>
        <p:nvPicPr>
          <p:cNvPr id="8" name="Picture 7"/>
          <p:cNvPicPr>
            <a:picLocks noChangeAspect="1"/>
          </p:cNvPicPr>
          <p:nvPr/>
        </p:nvPicPr>
        <p:blipFill>
          <a:blip r:embed="rId6"/>
          <a:stretch>
            <a:fillRect/>
          </a:stretch>
        </p:blipFill>
        <p:spPr>
          <a:xfrm>
            <a:off x="6312864" y="3894514"/>
            <a:ext cx="914399" cy="781812"/>
          </a:xfrm>
          <a:prstGeom prst="rect">
            <a:avLst/>
          </a:prstGeom>
        </p:spPr>
      </p:pic>
      <p:pic>
        <p:nvPicPr>
          <p:cNvPr id="15" name="Picture 14"/>
          <p:cNvPicPr>
            <a:picLocks noChangeAspect="1"/>
          </p:cNvPicPr>
          <p:nvPr/>
        </p:nvPicPr>
        <p:blipFill>
          <a:blip r:embed="rId7"/>
          <a:stretch>
            <a:fillRect/>
          </a:stretch>
        </p:blipFill>
        <p:spPr>
          <a:xfrm>
            <a:off x="6312865" y="4870002"/>
            <a:ext cx="914398" cy="666749"/>
          </a:xfrm>
          <a:prstGeom prst="rect">
            <a:avLst/>
          </a:prstGeom>
        </p:spPr>
      </p:pic>
      <p:pic>
        <p:nvPicPr>
          <p:cNvPr id="16" name="Picture 15"/>
          <p:cNvPicPr>
            <a:picLocks noChangeAspect="1"/>
          </p:cNvPicPr>
          <p:nvPr/>
        </p:nvPicPr>
        <p:blipFill>
          <a:blip r:embed="rId8"/>
          <a:stretch>
            <a:fillRect/>
          </a:stretch>
        </p:blipFill>
        <p:spPr>
          <a:xfrm>
            <a:off x="6312864" y="2705419"/>
            <a:ext cx="914399" cy="935128"/>
          </a:xfrm>
          <a:prstGeom prst="rect">
            <a:avLst/>
          </a:prstGeom>
        </p:spPr>
      </p:pic>
      <p:pic>
        <p:nvPicPr>
          <p:cNvPr id="18434" name="Picture 2" descr="https://scontent.fsgn2-3.fna.fbcdn.net/v/t1.15752-9/69177759_657450914768086_5103736081950441472_n.png?_nc_cat=106&amp;_nc_oc=AQm4pTlhsFky4kBxgpkqQUI5bbs3IDSRQjZtZPLIfgs3SF6VOatpUHTNnI6GRlkvdwk&amp;_nc_ht=scontent.fsgn2-3.fna&amp;oh=de35d5b957e55eeb72c97b8747b759b6&amp;oe=5DC80E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4008" y="622300"/>
            <a:ext cx="5408278" cy="5575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506481"/>
      </p:ext>
    </p:extLst>
  </p:cSld>
  <p:clrMapOvr>
    <a:masterClrMapping/>
  </p:clrMapOvr>
  <p:transition spd="slow" advClick="0">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4. </a:t>
            </a:r>
            <a:r>
              <a:rPr lang="en-US" altLang="ja-JP" sz="3000" noProof="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Outcome</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pic>
        <p:nvPicPr>
          <p:cNvPr id="11" name="Picture 10"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grpSp>
        <p:nvGrpSpPr>
          <p:cNvPr id="6" name="Group 5"/>
          <p:cNvGrpSpPr/>
          <p:nvPr/>
        </p:nvGrpSpPr>
        <p:grpSpPr>
          <a:xfrm>
            <a:off x="924571" y="1320418"/>
            <a:ext cx="4761920" cy="4443778"/>
            <a:chOff x="924571" y="1320418"/>
            <a:chExt cx="4761920" cy="4443778"/>
          </a:xfrm>
        </p:grpSpPr>
        <p:sp>
          <p:nvSpPr>
            <p:cNvPr id="16" name="AutoShape 8">
              <a:extLst>
                <a:ext uri="{FF2B5EF4-FFF2-40B4-BE49-F238E27FC236}">
                  <a16:creationId xmlns:a16="http://schemas.microsoft.com/office/drawing/2014/main" id="{CBA3FE79-4937-814B-8985-AF8CE5A74F8B}"/>
                </a:ext>
              </a:extLst>
            </p:cNvPr>
            <p:cNvSpPr>
              <a:spLocks noChangeArrowheads="1"/>
            </p:cNvSpPr>
            <p:nvPr/>
          </p:nvSpPr>
          <p:spPr bwMode="gray">
            <a:xfrm>
              <a:off x="1371330" y="1628985"/>
              <a:ext cx="4315161" cy="4135211"/>
            </a:xfrm>
            <a:prstGeom prst="roundRect">
              <a:avLst>
                <a:gd name="adj" fmla="val 9106"/>
              </a:avLst>
            </a:prstGeom>
            <a:noFill/>
            <a:ln w="19050">
              <a:solidFill>
                <a:srgbClr val="6DAB18"/>
              </a:solid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571" y="1320418"/>
              <a:ext cx="906011" cy="914400"/>
            </a:xfrm>
            <a:prstGeom prst="rect">
              <a:avLst/>
            </a:prstGeom>
          </p:spPr>
        </p:pic>
      </p:grpSp>
      <p:sp>
        <p:nvSpPr>
          <p:cNvPr id="17" name="AutoShape 8">
            <a:extLst>
              <a:ext uri="{FF2B5EF4-FFF2-40B4-BE49-F238E27FC236}">
                <a16:creationId xmlns:a16="http://schemas.microsoft.com/office/drawing/2014/main" id="{CBA3FE79-4937-814B-8985-AF8CE5A74F8B}"/>
              </a:ext>
            </a:extLst>
          </p:cNvPr>
          <p:cNvSpPr>
            <a:spLocks noChangeArrowheads="1"/>
          </p:cNvSpPr>
          <p:nvPr/>
        </p:nvSpPr>
        <p:spPr bwMode="gray">
          <a:xfrm>
            <a:off x="6267852" y="1628985"/>
            <a:ext cx="4315161" cy="4135211"/>
          </a:xfrm>
          <a:prstGeom prst="roundRect">
            <a:avLst>
              <a:gd name="adj" fmla="val 9106"/>
            </a:avLst>
          </a:prstGeom>
          <a:noFill/>
          <a:ln w="19050">
            <a:solidFill>
              <a:srgbClr val="C32526"/>
            </a:solid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5910" y="1320418"/>
            <a:ext cx="897622" cy="914400"/>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88709" y="2078215"/>
            <a:ext cx="914400" cy="914400"/>
          </a:xfrm>
          <a:prstGeom prst="rect">
            <a:avLst/>
          </a:prstGeom>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30582" y="4400565"/>
            <a:ext cx="914400" cy="914400"/>
          </a:xfrm>
          <a:prstGeom prst="rect">
            <a:avLst/>
          </a:prstGeom>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6169" y="2061801"/>
            <a:ext cx="914400" cy="914400"/>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19992" y="2061801"/>
            <a:ext cx="914400" cy="914400"/>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51275" y="3239390"/>
            <a:ext cx="914400" cy="914400"/>
          </a:xfrm>
          <a:prstGeom prst="rect">
            <a:avLst/>
          </a:prstGeom>
        </p:spPr>
      </p:pic>
      <p:pic>
        <p:nvPicPr>
          <p:cNvPr id="24" name="Picture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59270" y="4418127"/>
            <a:ext cx="914400" cy="914400"/>
          </a:xfrm>
          <a:prstGeom prst="rect">
            <a:avLst/>
          </a:prstGeom>
        </p:spPr>
      </p:pic>
      <p:pic>
        <p:nvPicPr>
          <p:cNvPr id="25" name="Picture 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292398" y="4418127"/>
            <a:ext cx="1019987" cy="1019987"/>
          </a:xfrm>
          <a:prstGeom prst="rect">
            <a:avLst/>
          </a:prstGeom>
        </p:spPr>
      </p:pic>
      <p:pic>
        <p:nvPicPr>
          <p:cNvPr id="4" name="Picture 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830582" y="3239390"/>
            <a:ext cx="914400" cy="914400"/>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90928" y="3257949"/>
            <a:ext cx="914400" cy="914400"/>
          </a:xfrm>
          <a:prstGeom prst="rect">
            <a:avLst/>
          </a:prstGeom>
        </p:spPr>
      </p:pic>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049432" y="2061801"/>
            <a:ext cx="914400" cy="914400"/>
          </a:xfrm>
          <a:prstGeom prst="rect">
            <a:avLst/>
          </a:prstGeom>
        </p:spPr>
      </p:pic>
      <p:pic>
        <p:nvPicPr>
          <p:cNvPr id="31" name="Picture 3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094916" y="3191699"/>
            <a:ext cx="823432" cy="1046900"/>
          </a:xfrm>
          <a:prstGeom prst="rect">
            <a:avLst/>
          </a:prstGeom>
        </p:spPr>
      </p:pic>
      <p:pic>
        <p:nvPicPr>
          <p:cNvPr id="32" name="Picture 3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049432" y="4470921"/>
            <a:ext cx="914400" cy="914400"/>
          </a:xfrm>
          <a:prstGeom prst="rect">
            <a:avLst/>
          </a:prstGeom>
        </p:spPr>
      </p:pic>
      <p:pic>
        <p:nvPicPr>
          <p:cNvPr id="33" name="Picture 3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636511" y="2078215"/>
            <a:ext cx="914400" cy="914400"/>
          </a:xfrm>
          <a:prstGeom prst="rect">
            <a:avLst/>
          </a:prstGeom>
        </p:spPr>
      </p:pic>
      <p:pic>
        <p:nvPicPr>
          <p:cNvPr id="34" name="Picture 3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636511" y="3265020"/>
            <a:ext cx="914400" cy="914400"/>
          </a:xfrm>
          <a:prstGeom prst="rect">
            <a:avLst/>
          </a:prstGeom>
        </p:spPr>
      </p:pic>
      <p:pic>
        <p:nvPicPr>
          <p:cNvPr id="35" name="Picture 3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636511" y="4470921"/>
            <a:ext cx="914400" cy="914400"/>
          </a:xfrm>
          <a:prstGeom prst="rect">
            <a:avLst/>
          </a:prstGeom>
        </p:spPr>
      </p:pic>
    </p:spTree>
    <p:extLst>
      <p:ext uri="{BB962C8B-B14F-4D97-AF65-F5344CB8AC3E}">
        <p14:creationId xmlns:p14="http://schemas.microsoft.com/office/powerpoint/2010/main" val="4241366516"/>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500"/>
                                        <p:tgtEl>
                                          <p:spTgt spid="3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66750" y="622299"/>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5. </a:t>
            </a:r>
            <a:r>
              <a:rPr lang="en-US" altLang="ja-JP" sz="3000" noProof="0" dirty="0">
                <a:solidFill>
                  <a:prstClr val="black"/>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Future Plan</a:t>
            </a:r>
            <a:endParaRPr kumimoji="0" lang="en-US" sz="3000" b="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pic>
        <p:nvPicPr>
          <p:cNvPr id="11" name="Picture 10"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14" name="AutoShape 8">
            <a:extLst>
              <a:ext uri="{FF2B5EF4-FFF2-40B4-BE49-F238E27FC236}">
                <a16:creationId xmlns:a16="http://schemas.microsoft.com/office/drawing/2014/main" id="{CBA3FE79-4937-814B-8985-AF8CE5A74F8B}"/>
              </a:ext>
            </a:extLst>
          </p:cNvPr>
          <p:cNvSpPr>
            <a:spLocks noChangeArrowheads="1"/>
          </p:cNvSpPr>
          <p:nvPr/>
        </p:nvSpPr>
        <p:spPr bwMode="gray">
          <a:xfrm>
            <a:off x="1625397" y="1641539"/>
            <a:ext cx="1747126" cy="4135211"/>
          </a:xfrm>
          <a:prstGeom prst="roundRect">
            <a:avLst>
              <a:gd name="adj" fmla="val 9106"/>
            </a:avLst>
          </a:prstGeom>
          <a:noFill/>
          <a:ln w="19050">
            <a:solidFill>
              <a:srgbClr val="00AEEF"/>
            </a:solid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3309" y="1420209"/>
            <a:ext cx="640080" cy="640080"/>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73389" y="2093405"/>
            <a:ext cx="914400" cy="914400"/>
          </a:xfrm>
          <a:prstGeom prst="rect">
            <a:avLst/>
          </a:prstGeom>
        </p:spPr>
      </p:pic>
      <p:pic>
        <p:nvPicPr>
          <p:cNvPr id="4" name="Picture 3"/>
          <p:cNvPicPr>
            <a:picLocks noChangeAspect="1"/>
          </p:cNvPicPr>
          <p:nvPr/>
        </p:nvPicPr>
        <p:blipFill rotWithShape="1">
          <a:blip r:embed="rId7" cstate="print">
            <a:extLst>
              <a:ext uri="{28A0092B-C50C-407E-A947-70E740481C1C}">
                <a14:useLocalDpi xmlns:a14="http://schemas.microsoft.com/office/drawing/2010/main" val="0"/>
              </a:ext>
            </a:extLst>
          </a:blip>
          <a:srcRect l="-1" t="202" r="-257"/>
          <a:stretch/>
        </p:blipFill>
        <p:spPr>
          <a:xfrm>
            <a:off x="2060015" y="3342895"/>
            <a:ext cx="918611" cy="914400"/>
          </a:xfrm>
          <a:prstGeom prst="ellipse">
            <a:avLst/>
          </a:prstGeom>
        </p:spPr>
      </p:pic>
      <p:pic>
        <p:nvPicPr>
          <p:cNvPr id="5" name="Picture 4"/>
          <p:cNvPicPr>
            <a:picLocks noChangeAspect="1"/>
          </p:cNvPicPr>
          <p:nvPr/>
        </p:nvPicPr>
        <p:blipFill rotWithShape="1">
          <a:blip r:embed="rId8" cstate="print">
            <a:extLst>
              <a:ext uri="{28A0092B-C50C-407E-A947-70E740481C1C}">
                <a14:useLocalDpi xmlns:a14="http://schemas.microsoft.com/office/drawing/2010/main" val="0"/>
              </a:ext>
            </a:extLst>
          </a:blip>
          <a:srcRect l="-1" t="-129" r="-37" b="-1"/>
          <a:stretch/>
        </p:blipFill>
        <p:spPr>
          <a:xfrm>
            <a:off x="2042179" y="4592385"/>
            <a:ext cx="913561" cy="914400"/>
          </a:xfrm>
          <a:prstGeom prst="ellipse">
            <a:avLst/>
          </a:prstGeom>
        </p:spPr>
      </p:pic>
      <p:grpSp>
        <p:nvGrpSpPr>
          <p:cNvPr id="17" name="Group 16"/>
          <p:cNvGrpSpPr/>
          <p:nvPr/>
        </p:nvGrpSpPr>
        <p:grpSpPr>
          <a:xfrm>
            <a:off x="3742611" y="1357926"/>
            <a:ext cx="1928175" cy="4418824"/>
            <a:chOff x="4376498" y="1304244"/>
            <a:chExt cx="1928175" cy="4418824"/>
          </a:xfrm>
        </p:grpSpPr>
        <p:sp>
          <p:nvSpPr>
            <p:cNvPr id="21" name="AutoShape 8">
              <a:extLst>
                <a:ext uri="{FF2B5EF4-FFF2-40B4-BE49-F238E27FC236}">
                  <a16:creationId xmlns:a16="http://schemas.microsoft.com/office/drawing/2014/main" id="{CBA3FE79-4937-814B-8985-AF8CE5A74F8B}"/>
                </a:ext>
              </a:extLst>
            </p:cNvPr>
            <p:cNvSpPr>
              <a:spLocks noChangeArrowheads="1"/>
            </p:cNvSpPr>
            <p:nvPr/>
          </p:nvSpPr>
          <p:spPr bwMode="gray">
            <a:xfrm>
              <a:off x="4557547" y="1587857"/>
              <a:ext cx="1747126" cy="4135211"/>
            </a:xfrm>
            <a:prstGeom prst="roundRect">
              <a:avLst>
                <a:gd name="adj" fmla="val 9106"/>
              </a:avLst>
            </a:prstGeom>
            <a:noFill/>
            <a:ln w="19050">
              <a:solidFill>
                <a:srgbClr val="465A65"/>
              </a:solid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6498" y="1304244"/>
              <a:ext cx="620709" cy="789161"/>
            </a:xfrm>
            <a:prstGeom prst="rect">
              <a:avLst/>
            </a:prstGeom>
          </p:spPr>
        </p:pic>
      </p:grpSp>
      <p:grpSp>
        <p:nvGrpSpPr>
          <p:cNvPr id="19" name="Group 18"/>
          <p:cNvGrpSpPr/>
          <p:nvPr/>
        </p:nvGrpSpPr>
        <p:grpSpPr>
          <a:xfrm>
            <a:off x="6073401" y="1425734"/>
            <a:ext cx="1997642" cy="4356541"/>
            <a:chOff x="6437221" y="1420209"/>
            <a:chExt cx="1997642" cy="4356541"/>
          </a:xfrm>
        </p:grpSpPr>
        <p:sp>
          <p:nvSpPr>
            <p:cNvPr id="24" name="AutoShape 8">
              <a:extLst>
                <a:ext uri="{FF2B5EF4-FFF2-40B4-BE49-F238E27FC236}">
                  <a16:creationId xmlns:a16="http://schemas.microsoft.com/office/drawing/2014/main" id="{CBA3FE79-4937-814B-8985-AF8CE5A74F8B}"/>
                </a:ext>
              </a:extLst>
            </p:cNvPr>
            <p:cNvSpPr>
              <a:spLocks noChangeArrowheads="1"/>
            </p:cNvSpPr>
            <p:nvPr/>
          </p:nvSpPr>
          <p:spPr bwMode="gray">
            <a:xfrm>
              <a:off x="6687737" y="1641539"/>
              <a:ext cx="1747126" cy="4135211"/>
            </a:xfrm>
            <a:prstGeom prst="roundRect">
              <a:avLst>
                <a:gd name="adj" fmla="val 9106"/>
              </a:avLst>
            </a:prstGeom>
            <a:noFill/>
            <a:ln w="19050">
              <a:solidFill>
                <a:srgbClr val="55B3B3"/>
              </a:solid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37221" y="1420209"/>
              <a:ext cx="640080" cy="640080"/>
            </a:xfrm>
            <a:prstGeom prst="rect">
              <a:avLst/>
            </a:prstGeom>
          </p:spPr>
        </p:pic>
      </p:grpSp>
      <p:grpSp>
        <p:nvGrpSpPr>
          <p:cNvPr id="27" name="Group 26"/>
          <p:cNvGrpSpPr/>
          <p:nvPr/>
        </p:nvGrpSpPr>
        <p:grpSpPr>
          <a:xfrm>
            <a:off x="8430043" y="1420209"/>
            <a:ext cx="2065621" cy="4356541"/>
            <a:chOff x="8423562" y="1420209"/>
            <a:chExt cx="2065621" cy="4356541"/>
          </a:xfrm>
        </p:grpSpPr>
        <p:sp>
          <p:nvSpPr>
            <p:cNvPr id="26" name="AutoShape 8">
              <a:extLst>
                <a:ext uri="{FF2B5EF4-FFF2-40B4-BE49-F238E27FC236}">
                  <a16:creationId xmlns:a16="http://schemas.microsoft.com/office/drawing/2014/main" id="{CBA3FE79-4937-814B-8985-AF8CE5A74F8B}"/>
                </a:ext>
              </a:extLst>
            </p:cNvPr>
            <p:cNvSpPr>
              <a:spLocks noChangeArrowheads="1"/>
            </p:cNvSpPr>
            <p:nvPr/>
          </p:nvSpPr>
          <p:spPr bwMode="gray">
            <a:xfrm>
              <a:off x="8742057" y="1641539"/>
              <a:ext cx="1747126" cy="4135211"/>
            </a:xfrm>
            <a:prstGeom prst="roundRect">
              <a:avLst>
                <a:gd name="adj" fmla="val 9106"/>
              </a:avLst>
            </a:prstGeom>
            <a:noFill/>
            <a:ln w="19050">
              <a:solidFill>
                <a:srgbClr val="4DAF7C"/>
              </a:solid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25" name="Picture 2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23562" y="1420209"/>
              <a:ext cx="640080" cy="640080"/>
            </a:xfrm>
            <a:prstGeom prst="rect">
              <a:avLst/>
            </a:prstGeom>
          </p:spPr>
        </p:pic>
      </p:grpSp>
      <p:pic>
        <p:nvPicPr>
          <p:cNvPr id="28" name="Picture 2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74013" y="2093405"/>
            <a:ext cx="913697" cy="914400"/>
          </a:xfrm>
          <a:prstGeom prst="rect">
            <a:avLst/>
          </a:prstGeom>
        </p:spPr>
      </p:pic>
      <p:pic>
        <p:nvPicPr>
          <p:cNvPr id="29" name="Picture 2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74013" y="3342895"/>
            <a:ext cx="914400" cy="914400"/>
          </a:xfrm>
          <a:prstGeom prst="rect">
            <a:avLst/>
          </a:prstGeom>
        </p:spPr>
      </p:pic>
      <p:pic>
        <p:nvPicPr>
          <p:cNvPr id="30" name="Picture 2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71511" y="4592385"/>
            <a:ext cx="914400" cy="914400"/>
          </a:xfrm>
          <a:prstGeom prst="ellipse">
            <a:avLst/>
          </a:prstGeom>
        </p:spPr>
      </p:pic>
      <p:pic>
        <p:nvPicPr>
          <p:cNvPr id="31" name="Picture 30"/>
          <p:cNvPicPr>
            <a:picLocks noChangeAspect="1"/>
          </p:cNvPicPr>
          <p:nvPr/>
        </p:nvPicPr>
        <p:blipFill rotWithShape="1">
          <a:blip r:embed="rId15" cstate="print">
            <a:extLst>
              <a:ext uri="{28A0092B-C50C-407E-A947-70E740481C1C}">
                <a14:useLocalDpi xmlns:a14="http://schemas.microsoft.com/office/drawing/2010/main" val="0"/>
              </a:ext>
            </a:extLst>
          </a:blip>
          <a:srcRect l="14891" r="14785" b="30588"/>
          <a:stretch/>
        </p:blipFill>
        <p:spPr>
          <a:xfrm>
            <a:off x="6745268" y="2093405"/>
            <a:ext cx="915433" cy="914400"/>
          </a:xfrm>
          <a:prstGeom prst="ellipse">
            <a:avLst/>
          </a:prstGeom>
        </p:spPr>
      </p:pic>
      <p:pic>
        <p:nvPicPr>
          <p:cNvPr id="33" name="Picture 3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40280" y="3342895"/>
            <a:ext cx="914400" cy="914400"/>
          </a:xfrm>
          <a:prstGeom prst="rect">
            <a:avLst/>
          </a:prstGeom>
        </p:spPr>
      </p:pic>
      <p:pic>
        <p:nvPicPr>
          <p:cNvPr id="36" name="Picture 3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40983" y="4562585"/>
            <a:ext cx="913697" cy="914400"/>
          </a:xfrm>
          <a:prstGeom prst="rect">
            <a:avLst/>
          </a:prstGeom>
        </p:spPr>
      </p:pic>
      <p:pic>
        <p:nvPicPr>
          <p:cNvPr id="37" name="Picture 3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64901" y="2093405"/>
            <a:ext cx="914400" cy="914400"/>
          </a:xfrm>
          <a:prstGeom prst="rect">
            <a:avLst/>
          </a:prstGeom>
        </p:spPr>
      </p:pic>
      <p:pic>
        <p:nvPicPr>
          <p:cNvPr id="38" name="Picture 3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142771" y="3342895"/>
            <a:ext cx="914400" cy="914400"/>
          </a:xfrm>
          <a:prstGeom prst="rect">
            <a:avLst/>
          </a:prstGeom>
        </p:spPr>
      </p:pic>
      <p:pic>
        <p:nvPicPr>
          <p:cNvPr id="34" name="Picture 3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142771" y="4562585"/>
            <a:ext cx="914400" cy="914400"/>
          </a:xfrm>
          <a:prstGeom prst="rect">
            <a:avLst/>
          </a:prstGeom>
        </p:spPr>
      </p:pic>
    </p:spTree>
    <p:extLst>
      <p:ext uri="{BB962C8B-B14F-4D97-AF65-F5344CB8AC3E}">
        <p14:creationId xmlns:p14="http://schemas.microsoft.com/office/powerpoint/2010/main" val="4063905204"/>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par>
                                <p:cTn id="78" presetID="10" presetClass="entr" presetSubtype="0" fill="hold"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739639" y="428624"/>
            <a:ext cx="11280774" cy="5962652"/>
            <a:chOff x="442913" y="428624"/>
            <a:chExt cx="11280774" cy="5962652"/>
          </a:xfrm>
        </p:grpSpPr>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grpSp>
      <p:sp>
        <p:nvSpPr>
          <p:cNvPr id="35" name="矩形: 圆顶角 34">
            <a:extLst>
              <a:ext uri="{FF2B5EF4-FFF2-40B4-BE49-F238E27FC236}">
                <a16:creationId xmlns:a16="http://schemas.microsoft.com/office/drawing/2014/main" id="{D16B0F3F-FEA2-4D41-AB6E-F01991902773}"/>
              </a:ext>
            </a:extLst>
          </p:cNvPr>
          <p:cNvSpPr/>
          <p:nvPr/>
        </p:nvSpPr>
        <p:spPr>
          <a:xfrm rot="10800000">
            <a:off x="4848375" y="402690"/>
            <a:ext cx="2504926" cy="616485"/>
          </a:xfrm>
          <a:prstGeom prst="round2SameRect">
            <a:avLst>
              <a:gd name="adj1" fmla="val 21302"/>
              <a:gd name="adj2" fmla="val 0"/>
            </a:avLst>
          </a:prstGeom>
          <a:solidFill>
            <a:srgbClr val="7A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4848375" y="5799125"/>
            <a:ext cx="2504926" cy="782650"/>
            <a:chOff x="4848375" y="5799125"/>
            <a:chExt cx="2504926" cy="782650"/>
          </a:xfrm>
        </p:grpSpPr>
        <p:sp>
          <p:nvSpPr>
            <p:cNvPr id="36" name="矩形 35">
              <a:extLst>
                <a:ext uri="{FF2B5EF4-FFF2-40B4-BE49-F238E27FC236}">
                  <a16:creationId xmlns:a16="http://schemas.microsoft.com/office/drawing/2014/main" id="{C85B44E8-A826-4BB7-BDFD-5EB0E57D5C75}"/>
                </a:ext>
              </a:extLst>
            </p:cNvPr>
            <p:cNvSpPr/>
            <p:nvPr/>
          </p:nvSpPr>
          <p:spPr>
            <a:xfrm>
              <a:off x="4848375" y="6197600"/>
              <a:ext cx="2504926" cy="384175"/>
            </a:xfrm>
            <a:prstGeom prst="rect">
              <a:avLst/>
            </a:prstGeom>
            <a:solidFill>
              <a:srgbClr val="7A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7" name="等腰三角形 36">
              <a:extLst>
                <a:ext uri="{FF2B5EF4-FFF2-40B4-BE49-F238E27FC236}">
                  <a16:creationId xmlns:a16="http://schemas.microsoft.com/office/drawing/2014/main" id="{DBD0BDBB-5443-4E31-86AD-7606FF7FC289}"/>
                </a:ext>
              </a:extLst>
            </p:cNvPr>
            <p:cNvSpPr/>
            <p:nvPr/>
          </p:nvSpPr>
          <p:spPr>
            <a:xfrm>
              <a:off x="5759985" y="5799125"/>
              <a:ext cx="690563" cy="399124"/>
            </a:xfrm>
            <a:prstGeom prst="triangle">
              <a:avLst/>
            </a:prstGeom>
            <a:solidFill>
              <a:srgbClr val="7A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gr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551" y="798948"/>
            <a:ext cx="1204418" cy="1096463"/>
          </a:xfrm>
          <a:prstGeom prst="rect">
            <a:avLst/>
          </a:prstGeom>
        </p:spPr>
      </p:pic>
      <p:grpSp>
        <p:nvGrpSpPr>
          <p:cNvPr id="30" name="组合 3"/>
          <p:cNvGrpSpPr/>
          <p:nvPr/>
        </p:nvGrpSpPr>
        <p:grpSpPr>
          <a:xfrm>
            <a:off x="1680467" y="2233102"/>
            <a:ext cx="9340118" cy="2298022"/>
            <a:chOff x="1427663" y="1534224"/>
            <a:chExt cx="9340118" cy="2298022"/>
          </a:xfrm>
        </p:grpSpPr>
        <p:grpSp>
          <p:nvGrpSpPr>
            <p:cNvPr id="31" name="组合 52">
              <a:extLst>
                <a:ext uri="{FF2B5EF4-FFF2-40B4-BE49-F238E27FC236}">
                  <a16:creationId xmlns:a16="http://schemas.microsoft.com/office/drawing/2014/main" id="{F9F11864-7040-44FE-B08F-D90A789A818A}"/>
                </a:ext>
              </a:extLst>
            </p:cNvPr>
            <p:cNvGrpSpPr/>
            <p:nvPr/>
          </p:nvGrpSpPr>
          <p:grpSpPr>
            <a:xfrm>
              <a:off x="1427663" y="1534224"/>
              <a:ext cx="1795210" cy="2238682"/>
              <a:chOff x="-2433008" y="3178155"/>
              <a:chExt cx="1338964" cy="1669729"/>
            </a:xfrm>
          </p:grpSpPr>
          <p:pic>
            <p:nvPicPr>
              <p:cNvPr id="41" name="图片 50">
                <a:extLst>
                  <a:ext uri="{FF2B5EF4-FFF2-40B4-BE49-F238E27FC236}">
                    <a16:creationId xmlns:a16="http://schemas.microsoft.com/office/drawing/2014/main" id="{006FBC61-302D-43BA-8480-83D7DB716F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360720">
                <a:off x="-2565550" y="3778712"/>
                <a:ext cx="1201714" cy="936630"/>
              </a:xfrm>
              <a:prstGeom prst="rect">
                <a:avLst/>
              </a:prstGeom>
            </p:spPr>
          </p:pic>
          <p:grpSp>
            <p:nvGrpSpPr>
              <p:cNvPr id="42" name="组合 51">
                <a:extLst>
                  <a:ext uri="{FF2B5EF4-FFF2-40B4-BE49-F238E27FC236}">
                    <a16:creationId xmlns:a16="http://schemas.microsoft.com/office/drawing/2014/main" id="{3BE5D2E2-4BC1-47FD-A499-3DA182AD44A2}"/>
                  </a:ext>
                </a:extLst>
              </p:cNvPr>
              <p:cNvGrpSpPr/>
              <p:nvPr/>
            </p:nvGrpSpPr>
            <p:grpSpPr>
              <a:xfrm>
                <a:off x="-2339675" y="3178155"/>
                <a:ext cx="1245631" cy="1512324"/>
                <a:chOff x="-2339675" y="3178155"/>
                <a:chExt cx="1245631" cy="1512324"/>
              </a:xfrm>
            </p:grpSpPr>
            <p:pic>
              <p:nvPicPr>
                <p:cNvPr id="43" name="图片 49">
                  <a:extLst>
                    <a:ext uri="{FF2B5EF4-FFF2-40B4-BE49-F238E27FC236}">
                      <a16:creationId xmlns:a16="http://schemas.microsoft.com/office/drawing/2014/main" id="{28EF2FC6-3239-429A-A909-9749CFF96F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868440" flipH="1">
                  <a:off x="-2246281" y="3478369"/>
                  <a:ext cx="1392582" cy="911893"/>
                </a:xfrm>
                <a:prstGeom prst="rect">
                  <a:avLst/>
                </a:prstGeom>
              </p:spPr>
            </p:pic>
            <p:pic>
              <p:nvPicPr>
                <p:cNvPr id="44" name="图片 48">
                  <a:extLst>
                    <a:ext uri="{FF2B5EF4-FFF2-40B4-BE49-F238E27FC236}">
                      <a16:creationId xmlns:a16="http://schemas.microsoft.com/office/drawing/2014/main" id="{FDB969C3-6393-4CAC-A181-E8E7D01450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985227">
                  <a:off x="-2339675" y="3178155"/>
                  <a:ext cx="863140" cy="1512324"/>
                </a:xfrm>
                <a:prstGeom prst="rect">
                  <a:avLst/>
                </a:prstGeom>
              </p:spPr>
            </p:pic>
          </p:grpSp>
        </p:grpSp>
        <p:grpSp>
          <p:nvGrpSpPr>
            <p:cNvPr id="33" name="组合 53">
              <a:extLst>
                <a:ext uri="{FF2B5EF4-FFF2-40B4-BE49-F238E27FC236}">
                  <a16:creationId xmlns:a16="http://schemas.microsoft.com/office/drawing/2014/main" id="{A2913E32-4070-45DC-A4D3-DDBD26BD38D5}"/>
                </a:ext>
              </a:extLst>
            </p:cNvPr>
            <p:cNvGrpSpPr/>
            <p:nvPr/>
          </p:nvGrpSpPr>
          <p:grpSpPr>
            <a:xfrm flipH="1">
              <a:off x="8972559" y="1593564"/>
              <a:ext cx="1795222" cy="2238682"/>
              <a:chOff x="-2411184" y="3178155"/>
              <a:chExt cx="1338972" cy="1669729"/>
            </a:xfrm>
          </p:grpSpPr>
          <p:pic>
            <p:nvPicPr>
              <p:cNvPr id="34" name="图片 54">
                <a:extLst>
                  <a:ext uri="{FF2B5EF4-FFF2-40B4-BE49-F238E27FC236}">
                    <a16:creationId xmlns:a16="http://schemas.microsoft.com/office/drawing/2014/main" id="{F85B0322-F87C-4BA4-837A-3ABC4623EF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360720">
                <a:off x="-2543726" y="3778712"/>
                <a:ext cx="1201714" cy="936630"/>
              </a:xfrm>
              <a:prstGeom prst="rect">
                <a:avLst/>
              </a:prstGeom>
            </p:spPr>
          </p:pic>
          <p:grpSp>
            <p:nvGrpSpPr>
              <p:cNvPr id="38" name="组合 55">
                <a:extLst>
                  <a:ext uri="{FF2B5EF4-FFF2-40B4-BE49-F238E27FC236}">
                    <a16:creationId xmlns:a16="http://schemas.microsoft.com/office/drawing/2014/main" id="{9B52007C-70FA-4FEC-BF8E-075C60332DB8}"/>
                  </a:ext>
                </a:extLst>
              </p:cNvPr>
              <p:cNvGrpSpPr/>
              <p:nvPr/>
            </p:nvGrpSpPr>
            <p:grpSpPr>
              <a:xfrm>
                <a:off x="-2317846" y="3178155"/>
                <a:ext cx="1245634" cy="1512324"/>
                <a:chOff x="-2317846" y="3178155"/>
                <a:chExt cx="1245634" cy="1512324"/>
              </a:xfrm>
            </p:grpSpPr>
            <p:pic>
              <p:nvPicPr>
                <p:cNvPr id="39" name="图片 56">
                  <a:extLst>
                    <a:ext uri="{FF2B5EF4-FFF2-40B4-BE49-F238E27FC236}">
                      <a16:creationId xmlns:a16="http://schemas.microsoft.com/office/drawing/2014/main" id="{2B96CB82-9146-4846-BA44-222F8FA9F8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868440" flipH="1">
                  <a:off x="-2224449" y="3478369"/>
                  <a:ext cx="1392582" cy="911893"/>
                </a:xfrm>
                <a:prstGeom prst="rect">
                  <a:avLst/>
                </a:prstGeom>
              </p:spPr>
            </p:pic>
            <p:pic>
              <p:nvPicPr>
                <p:cNvPr id="40" name="图片 57">
                  <a:extLst>
                    <a:ext uri="{FF2B5EF4-FFF2-40B4-BE49-F238E27FC236}">
                      <a16:creationId xmlns:a16="http://schemas.microsoft.com/office/drawing/2014/main" id="{6CAE2B92-D920-47D6-B07C-474DA57108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985227">
                  <a:off x="-2317846" y="3178155"/>
                  <a:ext cx="863140" cy="1512324"/>
                </a:xfrm>
                <a:prstGeom prst="rect">
                  <a:avLst/>
                </a:prstGeom>
              </p:spPr>
            </p:pic>
          </p:grpSp>
        </p:grpSp>
      </p:grpSp>
      <p:sp>
        <p:nvSpPr>
          <p:cNvPr id="45" name="TextBox 4">
            <a:extLst>
              <a:ext uri="{FF2B5EF4-FFF2-40B4-BE49-F238E27FC236}">
                <a16:creationId xmlns:a16="http://schemas.microsoft.com/office/drawing/2014/main" id="{E377EB04-DF81-496A-B5D0-0173ECE512A8}"/>
              </a:ext>
            </a:extLst>
          </p:cNvPr>
          <p:cNvSpPr txBox="1"/>
          <p:nvPr/>
        </p:nvSpPr>
        <p:spPr>
          <a:xfrm>
            <a:off x="2393086" y="3151999"/>
            <a:ext cx="7841894" cy="800732"/>
          </a:xfrm>
          <a:prstGeom prst="rect">
            <a:avLst/>
          </a:prstGeom>
          <a:noFill/>
        </p:spPr>
        <p:txBody>
          <a:bodyPr wrap="square" rtlCol="0">
            <a:spAutoFit/>
          </a:bodyPr>
          <a:lstStyle/>
          <a:p>
            <a:pPr algn="ctr">
              <a:lnSpc>
                <a:spcPts val="6000"/>
              </a:lnSpc>
            </a:pPr>
            <a:r>
              <a:rPr lang="en-US" altLang="zh-CN" sz="4500" b="1">
                <a:solidFill>
                  <a:schemeClr val="tx1">
                    <a:lumMod val="95000"/>
                    <a:lumOff val="5000"/>
                  </a:schemeClr>
                </a:solidFill>
                <a:latin typeface="Arial" panose="020B0604020202020204" pitchFamily="34" charset="0"/>
                <a:ea typeface="Microsoft YaHei UI" panose="020B0503020204020204" pitchFamily="34" charset="-122"/>
                <a:cs typeface="Arial" panose="020B0604020202020204" pitchFamily="34" charset="0"/>
              </a:rPr>
              <a:t>Thanks for listening!</a:t>
            </a:r>
            <a:endParaRPr lang="zh-CN" altLang="en-US" sz="4500" b="1">
              <a:solidFill>
                <a:schemeClr val="tx1">
                  <a:lumMod val="95000"/>
                  <a:lumOff val="5000"/>
                </a:schemeClr>
              </a:solidFill>
              <a:latin typeface="Arial" panose="020B0604020202020204" pitchFamily="34" charset="0"/>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796796716"/>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500"/>
                                  </p:st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500"/>
                                        <p:tgtEl>
                                          <p:spTgt spid="30"/>
                                        </p:tgtEl>
                                      </p:cBhvr>
                                    </p:animEffect>
                                  </p:childTnLst>
                                </p:cTn>
                              </p:par>
                              <p:par>
                                <p:cTn id="8" presetID="26" presetClass="entr" presetSubtype="0" fill="hold" grpId="0" nodeType="withEffect">
                                  <p:stCondLst>
                                    <p:cond delay="2750"/>
                                  </p:stCondLst>
                                  <p:iterate type="lt">
                                    <p:tmPct val="6000"/>
                                  </p:iterate>
                                  <p:childTnLst>
                                    <p:set>
                                      <p:cBhvr>
                                        <p:cTn id="9" dur="1" fill="hold">
                                          <p:stCondLst>
                                            <p:cond delay="0"/>
                                          </p:stCondLst>
                                        </p:cTn>
                                        <p:tgtEl>
                                          <p:spTgt spid="45"/>
                                        </p:tgtEl>
                                        <p:attrNameLst>
                                          <p:attrName>style.visibility</p:attrName>
                                        </p:attrNameLst>
                                      </p:cBhvr>
                                      <p:to>
                                        <p:strVal val="visible"/>
                                      </p:to>
                                    </p:set>
                                    <p:animEffect transition="in" filter="wipe(down)">
                                      <p:cBhvr>
                                        <p:cTn id="10" dur="406">
                                          <p:stCondLst>
                                            <p:cond delay="0"/>
                                          </p:stCondLst>
                                        </p:cTn>
                                        <p:tgtEl>
                                          <p:spTgt spid="45"/>
                                        </p:tgtEl>
                                      </p:cBhvr>
                                    </p:animEffect>
                                    <p:anim calcmode="lin" valueType="num">
                                      <p:cBhvr>
                                        <p:cTn id="11" dur="1275"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12" dur="465"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13" dur="465" tmFilter="0, 0; 0.125,0.2665; 0.25,0.4; 0.375,0.465; 0.5,0.5;  0.625,0.535; 0.75,0.6; 0.875,0.7335; 1,1">
                                          <p:stCondLst>
                                            <p:cond delay="465"/>
                                          </p:stCondLst>
                                        </p:cTn>
                                        <p:tgtEl>
                                          <p:spTgt spid="45"/>
                                        </p:tgtEl>
                                        <p:attrNameLst>
                                          <p:attrName>ppt_y</p:attrName>
                                        </p:attrNameLst>
                                      </p:cBhvr>
                                      <p:tavLst>
                                        <p:tav tm="0" fmla="#ppt_y-sin(pi*$)/9">
                                          <p:val>
                                            <p:fltVal val="0"/>
                                          </p:val>
                                        </p:tav>
                                        <p:tav tm="100000">
                                          <p:val>
                                            <p:fltVal val="1"/>
                                          </p:val>
                                        </p:tav>
                                      </p:tavLst>
                                    </p:anim>
                                    <p:anim calcmode="lin" valueType="num">
                                      <p:cBhvr>
                                        <p:cTn id="14" dur="232" tmFilter="0, 0; 0.125,0.2665; 0.25,0.4; 0.375,0.465; 0.5,0.5;  0.625,0.535; 0.75,0.6; 0.875,0.7335; 1,1">
                                          <p:stCondLst>
                                            <p:cond delay="927"/>
                                          </p:stCondLst>
                                        </p:cTn>
                                        <p:tgtEl>
                                          <p:spTgt spid="45"/>
                                        </p:tgtEl>
                                        <p:attrNameLst>
                                          <p:attrName>ppt_y</p:attrName>
                                        </p:attrNameLst>
                                      </p:cBhvr>
                                      <p:tavLst>
                                        <p:tav tm="0" fmla="#ppt_y-sin(pi*$)/27">
                                          <p:val>
                                            <p:fltVal val="0"/>
                                          </p:val>
                                        </p:tav>
                                        <p:tav tm="100000">
                                          <p:val>
                                            <p:fltVal val="1"/>
                                          </p:val>
                                        </p:tav>
                                      </p:tavLst>
                                    </p:anim>
                                    <p:anim calcmode="lin" valueType="num">
                                      <p:cBhvr>
                                        <p:cTn id="15" dur="115" tmFilter="0, 0; 0.125,0.2665; 0.25,0.4; 0.375,0.465; 0.5,0.5;  0.625,0.535; 0.75,0.6; 0.875,0.7335; 1,1">
                                          <p:stCondLst>
                                            <p:cond delay="1159"/>
                                          </p:stCondLst>
                                        </p:cTn>
                                        <p:tgtEl>
                                          <p:spTgt spid="45"/>
                                        </p:tgtEl>
                                        <p:attrNameLst>
                                          <p:attrName>ppt_y</p:attrName>
                                        </p:attrNameLst>
                                      </p:cBhvr>
                                      <p:tavLst>
                                        <p:tav tm="0" fmla="#ppt_y-sin(pi*$)/81">
                                          <p:val>
                                            <p:fltVal val="0"/>
                                          </p:val>
                                        </p:tav>
                                        <p:tav tm="100000">
                                          <p:val>
                                            <p:fltVal val="1"/>
                                          </p:val>
                                        </p:tav>
                                      </p:tavLst>
                                    </p:anim>
                                    <p:animScale>
                                      <p:cBhvr>
                                        <p:cTn id="16" dur="18">
                                          <p:stCondLst>
                                            <p:cond delay="455"/>
                                          </p:stCondLst>
                                        </p:cTn>
                                        <p:tgtEl>
                                          <p:spTgt spid="45"/>
                                        </p:tgtEl>
                                      </p:cBhvr>
                                      <p:to x="100000" y="60000"/>
                                    </p:animScale>
                                    <p:animScale>
                                      <p:cBhvr>
                                        <p:cTn id="17" dur="116" decel="50000">
                                          <p:stCondLst>
                                            <p:cond delay="473"/>
                                          </p:stCondLst>
                                        </p:cTn>
                                        <p:tgtEl>
                                          <p:spTgt spid="45"/>
                                        </p:tgtEl>
                                      </p:cBhvr>
                                      <p:to x="100000" y="100000"/>
                                    </p:animScale>
                                    <p:animScale>
                                      <p:cBhvr>
                                        <p:cTn id="18" dur="18">
                                          <p:stCondLst>
                                            <p:cond delay="918"/>
                                          </p:stCondLst>
                                        </p:cTn>
                                        <p:tgtEl>
                                          <p:spTgt spid="45"/>
                                        </p:tgtEl>
                                      </p:cBhvr>
                                      <p:to x="100000" y="80000"/>
                                    </p:animScale>
                                    <p:animScale>
                                      <p:cBhvr>
                                        <p:cTn id="19" dur="116" decel="50000">
                                          <p:stCondLst>
                                            <p:cond delay="937"/>
                                          </p:stCondLst>
                                        </p:cTn>
                                        <p:tgtEl>
                                          <p:spTgt spid="45"/>
                                        </p:tgtEl>
                                      </p:cBhvr>
                                      <p:to x="100000" y="100000"/>
                                    </p:animScale>
                                    <p:animScale>
                                      <p:cBhvr>
                                        <p:cTn id="20" dur="18">
                                          <p:stCondLst>
                                            <p:cond delay="1149"/>
                                          </p:stCondLst>
                                        </p:cTn>
                                        <p:tgtEl>
                                          <p:spTgt spid="45"/>
                                        </p:tgtEl>
                                      </p:cBhvr>
                                      <p:to x="100000" y="90000"/>
                                    </p:animScale>
                                    <p:animScale>
                                      <p:cBhvr>
                                        <p:cTn id="21" dur="116" decel="50000">
                                          <p:stCondLst>
                                            <p:cond delay="1168"/>
                                          </p:stCondLst>
                                        </p:cTn>
                                        <p:tgtEl>
                                          <p:spTgt spid="45"/>
                                        </p:tgtEl>
                                      </p:cBhvr>
                                      <p:to x="100000" y="100000"/>
                                    </p:animScale>
                                    <p:animScale>
                                      <p:cBhvr>
                                        <p:cTn id="22" dur="18">
                                          <p:stCondLst>
                                            <p:cond delay="1266"/>
                                          </p:stCondLst>
                                        </p:cTn>
                                        <p:tgtEl>
                                          <p:spTgt spid="45"/>
                                        </p:tgtEl>
                                      </p:cBhvr>
                                      <p:to x="100000" y="95000"/>
                                    </p:animScale>
                                    <p:animScale>
                                      <p:cBhvr>
                                        <p:cTn id="23" dur="116" decel="50000">
                                          <p:stCondLst>
                                            <p:cond delay="1284"/>
                                          </p:stCondLst>
                                        </p:cTn>
                                        <p:tgtEl>
                                          <p:spTgt spid="4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000" b="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1. Introduction</a:t>
            </a:r>
            <a:endParaRPr kumimoji="0" lang="en-US" sz="3000" b="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sp>
        <p:nvSpPr>
          <p:cNvPr id="61" name="AutoShape 8">
            <a:extLst>
              <a:ext uri="{FF2B5EF4-FFF2-40B4-BE49-F238E27FC236}">
                <a16:creationId xmlns:a16="http://schemas.microsoft.com/office/drawing/2014/main" id="{CBA3FE79-4937-814B-8985-AF8CE5A74F8B}"/>
              </a:ext>
            </a:extLst>
          </p:cNvPr>
          <p:cNvSpPr>
            <a:spLocks noChangeArrowheads="1"/>
          </p:cNvSpPr>
          <p:nvPr/>
        </p:nvSpPr>
        <p:spPr bwMode="gray">
          <a:xfrm>
            <a:off x="1230326" y="1728100"/>
            <a:ext cx="2899222" cy="3640067"/>
          </a:xfrm>
          <a:prstGeom prst="roundRect">
            <a:avLst>
              <a:gd name="adj" fmla="val 9106"/>
            </a:avLst>
          </a:prstGeom>
          <a:no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4800" noProof="0">
                <a:solidFill>
                  <a:srgbClr val="000000"/>
                </a:solidFill>
                <a:latin typeface="Microsoft YaHei UI" panose="020B0503020204020204" pitchFamily="34" charset="-122"/>
                <a:ea typeface="Microsoft YaHei UI" panose="020B0503020204020204" pitchFamily="34" charset="-122"/>
              </a:rPr>
              <a:t> What?</a:t>
            </a:r>
            <a:endParaRPr lang="en-US" sz="4800" noProof="0">
              <a:solidFill>
                <a:schemeClr val="bg1">
                  <a:lumMod val="85000"/>
                </a:schemeClr>
              </a:solidFill>
              <a:latin typeface="Microsoft YaHei UI" panose="020B0503020204020204" pitchFamily="34" charset="-122"/>
              <a:ea typeface="Microsoft YaHei UI"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4800" b="0" i="0" u="none" strike="noStrike" kern="1200" cap="none" spc="0" normalizeH="0" baseline="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rPr>
              <a:t> Why?</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4800" noProof="0">
                <a:solidFill>
                  <a:schemeClr val="bg1">
                    <a:lumMod val="85000"/>
                  </a:schemeClr>
                </a:solidFill>
                <a:latin typeface="Microsoft YaHei UI" panose="020B0503020204020204" pitchFamily="34" charset="-122"/>
                <a:ea typeface="Microsoft YaHei UI" panose="020B0503020204020204" pitchFamily="34" charset="-122"/>
              </a:rPr>
              <a:t> How?</a:t>
            </a: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64" name="Picture 63"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13" name="AutoShape 8">
            <a:extLst>
              <a:ext uri="{FF2B5EF4-FFF2-40B4-BE49-F238E27FC236}">
                <a16:creationId xmlns:a16="http://schemas.microsoft.com/office/drawing/2014/main" id="{CBA3FE79-4937-814B-8985-AF8CE5A74F8B}"/>
              </a:ext>
            </a:extLst>
          </p:cNvPr>
          <p:cNvSpPr>
            <a:spLocks noChangeArrowheads="1"/>
          </p:cNvSpPr>
          <p:nvPr/>
        </p:nvSpPr>
        <p:spPr bwMode="gray">
          <a:xfrm>
            <a:off x="7556020" y="1728100"/>
            <a:ext cx="3282413" cy="3640067"/>
          </a:xfrm>
          <a:prstGeom prst="roundRect">
            <a:avLst>
              <a:gd name="adj" fmla="val 9106"/>
            </a:avLst>
          </a:prstGeom>
          <a:noFill/>
          <a:ln/>
        </p:spPr>
        <p:style>
          <a:lnRef idx="2">
            <a:schemeClr val="accent1"/>
          </a:lnRef>
          <a:fillRef idx="1">
            <a:schemeClr val="lt1"/>
          </a:fillRef>
          <a:effectRef idx="0">
            <a:schemeClr val="accent1"/>
          </a:effectRef>
          <a:fontRef idx="minor">
            <a:schemeClr val="dk1"/>
          </a:fontRef>
        </p:style>
        <p:txBody>
          <a:bodyPr anchor="ctr"/>
          <a:lstStyle/>
          <a:p>
            <a:pPr marL="685800" marR="0" lvl="0" indent="-685800" algn="l" defTabSz="914400" rtl="0" eaLnBrk="1" fontAlgn="auto" latinLnBrk="0" hangingPunct="1">
              <a:spcBef>
                <a:spcPts val="0"/>
              </a:spcBef>
              <a:spcAft>
                <a:spcPts val="0"/>
              </a:spcAft>
              <a:buClrTx/>
              <a:buSzTx/>
              <a:buFont typeface="Wingdings" panose="05000000000000000000" pitchFamily="2" charset="2"/>
              <a:buChar char="ü"/>
              <a:tabLst/>
              <a:defRPr/>
            </a:pPr>
            <a:endParaRPr lang="en-US" sz="2000">
              <a:solidFill>
                <a:srgbClr val="000000"/>
              </a:solidFill>
              <a:latin typeface="Microsoft YaHei UI" panose="020B0503020204020204" pitchFamily="34" charset="-122"/>
              <a:ea typeface="Microsoft YaHei UI" panose="020B0503020204020204" pitchFamily="34" charset="-122"/>
            </a:endParaRPr>
          </a:p>
          <a:p>
            <a:pPr marL="685800" marR="0" lvl="0" indent="-685800" algn="l" defTabSz="914400" rtl="0" eaLnBrk="1" fontAlgn="auto" latinLnBrk="0" hangingPunct="1">
              <a:spcBef>
                <a:spcPts val="0"/>
              </a:spcBef>
              <a:spcAft>
                <a:spcPts val="0"/>
              </a:spcAft>
              <a:buClrTx/>
              <a:buSzTx/>
              <a:buFont typeface="Wingdings" panose="05000000000000000000" pitchFamily="2" charset="2"/>
              <a:buChar char="ü"/>
              <a:tabLst/>
              <a:defRPr/>
            </a:pPr>
            <a:endParaRPr lang="en-US" sz="2000">
              <a:solidFill>
                <a:srgbClr val="000000"/>
              </a:solidFill>
              <a:latin typeface="Microsoft YaHei UI" panose="020B0503020204020204" pitchFamily="34" charset="-122"/>
              <a:ea typeface="Microsoft YaHei UI" panose="020B0503020204020204" pitchFamily="34" charset="-122"/>
            </a:endParaRPr>
          </a:p>
          <a:p>
            <a:pPr marR="0" lvl="0" algn="l" defTabSz="914400" rtl="0" eaLnBrk="1" fontAlgn="auto" latinLnBrk="0" hangingPunct="1">
              <a:spcBef>
                <a:spcPts val="0"/>
              </a:spcBef>
              <a:spcAft>
                <a:spcPts val="0"/>
              </a:spcAft>
              <a:buClrTx/>
              <a:buSzTx/>
              <a:tabLst/>
              <a:defRPr/>
            </a:pPr>
            <a:endParaRPr lang="en-US" sz="2000">
              <a:solidFill>
                <a:srgbClr val="000000"/>
              </a:solidFill>
              <a:latin typeface="Microsoft YaHei UI" panose="020B0503020204020204" pitchFamily="34" charset="-122"/>
              <a:ea typeface="Microsoft YaHei UI" panose="020B0503020204020204" pitchFamily="34" charset="-122"/>
            </a:endParaRPr>
          </a:p>
          <a:p>
            <a:pPr marL="685800" marR="0" lvl="0" indent="-685800" algn="l" defTabSz="914400" rtl="0" eaLnBrk="1" fontAlgn="auto" latinLnBrk="0" hangingPunct="1">
              <a:spcBef>
                <a:spcPts val="0"/>
              </a:spcBef>
              <a:spcAft>
                <a:spcPts val="0"/>
              </a:spcAft>
              <a:buClrTx/>
              <a:buSzTx/>
              <a:buFont typeface="Wingdings" panose="05000000000000000000" pitchFamily="2" charset="2"/>
              <a:buChar char="ü"/>
              <a:tabLst/>
              <a:defRPr/>
            </a:pPr>
            <a:endParaRPr lang="en-US" sz="2000">
              <a:solidFill>
                <a:srgbClr val="000000"/>
              </a:solidFill>
              <a:latin typeface="Microsoft YaHei UI" panose="020B0503020204020204" pitchFamily="34" charset="-122"/>
              <a:ea typeface="Microsoft YaHei UI" panose="020B0503020204020204" pitchFamily="34" charset="-122"/>
            </a:endParaRPr>
          </a:p>
        </p:txBody>
      </p:sp>
      <p:sp>
        <p:nvSpPr>
          <p:cNvPr id="14" name="矩形 6">
            <a:extLst>
              <a:ext uri="{FF2B5EF4-FFF2-40B4-BE49-F238E27FC236}">
                <a16:creationId xmlns:a16="http://schemas.microsoft.com/office/drawing/2014/main" id="{0737C4A3-29D0-4F88-8FB4-616A36653686}"/>
              </a:ext>
            </a:extLst>
          </p:cNvPr>
          <p:cNvSpPr/>
          <p:nvPr/>
        </p:nvSpPr>
        <p:spPr>
          <a:xfrm>
            <a:off x="4910057" y="1124946"/>
            <a:ext cx="1891801" cy="542736"/>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endParaRPr lang="zh-CN" altLang="en-US" sz="2500" dirty="0">
              <a:solidFill>
                <a:schemeClr val="tx1"/>
              </a:solidFill>
              <a:latin typeface="Microsoft YaHei UI" panose="020B0503020204020204" pitchFamily="34" charset="-122"/>
              <a:ea typeface="Microsoft YaHei UI" panose="020B0503020204020204" pitchFamily="34" charset="-122"/>
            </a:endParaRPr>
          </a:p>
        </p:txBody>
      </p:sp>
      <p:pic>
        <p:nvPicPr>
          <p:cNvPr id="2050" name="Picture 2" descr="https://gtvseo.com/wp-content/uploads/2018/04/cong-viec-cua-market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020" y="622300"/>
            <a:ext cx="3975580" cy="557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683138"/>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circle(in)">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组合 1"/>
          <p:cNvGrpSpPr/>
          <p:nvPr/>
        </p:nvGrpSpPr>
        <p:grpSpPr>
          <a:xfrm>
            <a:off x="739639" y="428624"/>
            <a:ext cx="11280774" cy="5962652"/>
            <a:chOff x="442913" y="428624"/>
            <a:chExt cx="11280774" cy="5962652"/>
          </a:xfrm>
        </p:grpSpPr>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solidFill>
              <a:schemeClr val="bg1">
                <a:lumMod val="95000"/>
              </a:schemeClr>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grpSp>
      <p:sp>
        <p:nvSpPr>
          <p:cNvPr id="35" name="矩形: 圆顶角 34">
            <a:extLst>
              <a:ext uri="{FF2B5EF4-FFF2-40B4-BE49-F238E27FC236}">
                <a16:creationId xmlns:a16="http://schemas.microsoft.com/office/drawing/2014/main" id="{D16B0F3F-FEA2-4D41-AB6E-F01991902773}"/>
              </a:ext>
            </a:extLst>
          </p:cNvPr>
          <p:cNvSpPr/>
          <p:nvPr/>
        </p:nvSpPr>
        <p:spPr>
          <a:xfrm rot="10800000">
            <a:off x="4848375" y="402690"/>
            <a:ext cx="2504926" cy="616485"/>
          </a:xfrm>
          <a:prstGeom prst="round2SameRect">
            <a:avLst>
              <a:gd name="adj1" fmla="val 21302"/>
              <a:gd name="adj2" fmla="val 0"/>
            </a:avLst>
          </a:prstGeom>
          <a:solidFill>
            <a:srgbClr val="7A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grpSp>
        <p:nvGrpSpPr>
          <p:cNvPr id="3" name="组合 2"/>
          <p:cNvGrpSpPr/>
          <p:nvPr/>
        </p:nvGrpSpPr>
        <p:grpSpPr>
          <a:xfrm>
            <a:off x="4848375" y="5799125"/>
            <a:ext cx="2504926" cy="782650"/>
            <a:chOff x="4848375" y="5799125"/>
            <a:chExt cx="2504926" cy="782650"/>
          </a:xfrm>
        </p:grpSpPr>
        <p:sp>
          <p:nvSpPr>
            <p:cNvPr id="36" name="矩形 35">
              <a:extLst>
                <a:ext uri="{FF2B5EF4-FFF2-40B4-BE49-F238E27FC236}">
                  <a16:creationId xmlns:a16="http://schemas.microsoft.com/office/drawing/2014/main" id="{C85B44E8-A826-4BB7-BDFD-5EB0E57D5C75}"/>
                </a:ext>
              </a:extLst>
            </p:cNvPr>
            <p:cNvSpPr/>
            <p:nvPr/>
          </p:nvSpPr>
          <p:spPr>
            <a:xfrm>
              <a:off x="4848375" y="6197600"/>
              <a:ext cx="2504926" cy="384175"/>
            </a:xfrm>
            <a:prstGeom prst="rect">
              <a:avLst/>
            </a:prstGeom>
            <a:solidFill>
              <a:srgbClr val="7A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7" name="等腰三角形 36">
              <a:extLst>
                <a:ext uri="{FF2B5EF4-FFF2-40B4-BE49-F238E27FC236}">
                  <a16:creationId xmlns:a16="http://schemas.microsoft.com/office/drawing/2014/main" id="{DBD0BDBB-5443-4E31-86AD-7606FF7FC289}"/>
                </a:ext>
              </a:extLst>
            </p:cNvPr>
            <p:cNvSpPr/>
            <p:nvPr/>
          </p:nvSpPr>
          <p:spPr>
            <a:xfrm>
              <a:off x="5759985" y="5799125"/>
              <a:ext cx="690563" cy="399124"/>
            </a:xfrm>
            <a:prstGeom prst="triangle">
              <a:avLst/>
            </a:prstGeom>
            <a:solidFill>
              <a:srgbClr val="7AB8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gr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551" y="798948"/>
            <a:ext cx="1204418" cy="1096463"/>
          </a:xfrm>
          <a:prstGeom prst="rect">
            <a:avLst/>
          </a:prstGeom>
        </p:spPr>
      </p:pic>
      <p:grpSp>
        <p:nvGrpSpPr>
          <p:cNvPr id="30" name="组合 3"/>
          <p:cNvGrpSpPr/>
          <p:nvPr/>
        </p:nvGrpSpPr>
        <p:grpSpPr>
          <a:xfrm>
            <a:off x="1680467" y="2233102"/>
            <a:ext cx="9340118" cy="2298022"/>
            <a:chOff x="1427663" y="1534224"/>
            <a:chExt cx="9340118" cy="2298022"/>
          </a:xfrm>
        </p:grpSpPr>
        <p:grpSp>
          <p:nvGrpSpPr>
            <p:cNvPr id="31" name="组合 52">
              <a:extLst>
                <a:ext uri="{FF2B5EF4-FFF2-40B4-BE49-F238E27FC236}">
                  <a16:creationId xmlns:a16="http://schemas.microsoft.com/office/drawing/2014/main" id="{F9F11864-7040-44FE-B08F-D90A789A818A}"/>
                </a:ext>
              </a:extLst>
            </p:cNvPr>
            <p:cNvGrpSpPr/>
            <p:nvPr/>
          </p:nvGrpSpPr>
          <p:grpSpPr>
            <a:xfrm>
              <a:off x="1427663" y="1534224"/>
              <a:ext cx="1795210" cy="2238682"/>
              <a:chOff x="-2433008" y="3178155"/>
              <a:chExt cx="1338964" cy="1669729"/>
            </a:xfrm>
          </p:grpSpPr>
          <p:pic>
            <p:nvPicPr>
              <p:cNvPr id="41" name="图片 50">
                <a:extLst>
                  <a:ext uri="{FF2B5EF4-FFF2-40B4-BE49-F238E27FC236}">
                    <a16:creationId xmlns:a16="http://schemas.microsoft.com/office/drawing/2014/main" id="{006FBC61-302D-43BA-8480-83D7DB716F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360720">
                <a:off x="-2565550" y="3778712"/>
                <a:ext cx="1201714" cy="936630"/>
              </a:xfrm>
              <a:prstGeom prst="rect">
                <a:avLst/>
              </a:prstGeom>
            </p:spPr>
          </p:pic>
          <p:grpSp>
            <p:nvGrpSpPr>
              <p:cNvPr id="42" name="组合 51">
                <a:extLst>
                  <a:ext uri="{FF2B5EF4-FFF2-40B4-BE49-F238E27FC236}">
                    <a16:creationId xmlns:a16="http://schemas.microsoft.com/office/drawing/2014/main" id="{3BE5D2E2-4BC1-47FD-A499-3DA182AD44A2}"/>
                  </a:ext>
                </a:extLst>
              </p:cNvPr>
              <p:cNvGrpSpPr/>
              <p:nvPr/>
            </p:nvGrpSpPr>
            <p:grpSpPr>
              <a:xfrm>
                <a:off x="-2339675" y="3178155"/>
                <a:ext cx="1245631" cy="1512324"/>
                <a:chOff x="-2339675" y="3178155"/>
                <a:chExt cx="1245631" cy="1512324"/>
              </a:xfrm>
            </p:grpSpPr>
            <p:pic>
              <p:nvPicPr>
                <p:cNvPr id="43" name="图片 49">
                  <a:extLst>
                    <a:ext uri="{FF2B5EF4-FFF2-40B4-BE49-F238E27FC236}">
                      <a16:creationId xmlns:a16="http://schemas.microsoft.com/office/drawing/2014/main" id="{28EF2FC6-3239-429A-A909-9749CFF96F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868440" flipH="1">
                  <a:off x="-2246281" y="3478369"/>
                  <a:ext cx="1392582" cy="911893"/>
                </a:xfrm>
                <a:prstGeom prst="rect">
                  <a:avLst/>
                </a:prstGeom>
              </p:spPr>
            </p:pic>
            <p:pic>
              <p:nvPicPr>
                <p:cNvPr id="44" name="图片 48">
                  <a:extLst>
                    <a:ext uri="{FF2B5EF4-FFF2-40B4-BE49-F238E27FC236}">
                      <a16:creationId xmlns:a16="http://schemas.microsoft.com/office/drawing/2014/main" id="{FDB969C3-6393-4CAC-A181-E8E7D01450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985227">
                  <a:off x="-2339675" y="3178155"/>
                  <a:ext cx="863140" cy="1512324"/>
                </a:xfrm>
                <a:prstGeom prst="rect">
                  <a:avLst/>
                </a:prstGeom>
              </p:spPr>
            </p:pic>
          </p:grpSp>
        </p:grpSp>
        <p:grpSp>
          <p:nvGrpSpPr>
            <p:cNvPr id="33" name="组合 53">
              <a:extLst>
                <a:ext uri="{FF2B5EF4-FFF2-40B4-BE49-F238E27FC236}">
                  <a16:creationId xmlns:a16="http://schemas.microsoft.com/office/drawing/2014/main" id="{A2913E32-4070-45DC-A4D3-DDBD26BD38D5}"/>
                </a:ext>
              </a:extLst>
            </p:cNvPr>
            <p:cNvGrpSpPr/>
            <p:nvPr/>
          </p:nvGrpSpPr>
          <p:grpSpPr>
            <a:xfrm flipH="1">
              <a:off x="8972559" y="1593564"/>
              <a:ext cx="1795222" cy="2238682"/>
              <a:chOff x="-2411184" y="3178155"/>
              <a:chExt cx="1338972" cy="1669729"/>
            </a:xfrm>
          </p:grpSpPr>
          <p:pic>
            <p:nvPicPr>
              <p:cNvPr id="34" name="图片 54">
                <a:extLst>
                  <a:ext uri="{FF2B5EF4-FFF2-40B4-BE49-F238E27FC236}">
                    <a16:creationId xmlns:a16="http://schemas.microsoft.com/office/drawing/2014/main" id="{F85B0322-F87C-4BA4-837A-3ABC4623EF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360720">
                <a:off x="-2543726" y="3778712"/>
                <a:ext cx="1201714" cy="936630"/>
              </a:xfrm>
              <a:prstGeom prst="rect">
                <a:avLst/>
              </a:prstGeom>
            </p:spPr>
          </p:pic>
          <p:grpSp>
            <p:nvGrpSpPr>
              <p:cNvPr id="38" name="组合 55">
                <a:extLst>
                  <a:ext uri="{FF2B5EF4-FFF2-40B4-BE49-F238E27FC236}">
                    <a16:creationId xmlns:a16="http://schemas.microsoft.com/office/drawing/2014/main" id="{9B52007C-70FA-4FEC-BF8E-075C60332DB8}"/>
                  </a:ext>
                </a:extLst>
              </p:cNvPr>
              <p:cNvGrpSpPr/>
              <p:nvPr/>
            </p:nvGrpSpPr>
            <p:grpSpPr>
              <a:xfrm>
                <a:off x="-2317846" y="3178155"/>
                <a:ext cx="1245634" cy="1512324"/>
                <a:chOff x="-2317846" y="3178155"/>
                <a:chExt cx="1245634" cy="1512324"/>
              </a:xfrm>
            </p:grpSpPr>
            <p:pic>
              <p:nvPicPr>
                <p:cNvPr id="39" name="图片 56">
                  <a:extLst>
                    <a:ext uri="{FF2B5EF4-FFF2-40B4-BE49-F238E27FC236}">
                      <a16:creationId xmlns:a16="http://schemas.microsoft.com/office/drawing/2014/main" id="{2B96CB82-9146-4846-BA44-222F8FA9F8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868440" flipH="1">
                  <a:off x="-2224449" y="3478369"/>
                  <a:ext cx="1392582" cy="911893"/>
                </a:xfrm>
                <a:prstGeom prst="rect">
                  <a:avLst/>
                </a:prstGeom>
              </p:spPr>
            </p:pic>
            <p:pic>
              <p:nvPicPr>
                <p:cNvPr id="40" name="图片 57">
                  <a:extLst>
                    <a:ext uri="{FF2B5EF4-FFF2-40B4-BE49-F238E27FC236}">
                      <a16:creationId xmlns:a16="http://schemas.microsoft.com/office/drawing/2014/main" id="{6CAE2B92-D920-47D6-B07C-474DA57108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985227">
                  <a:off x="-2317846" y="3178155"/>
                  <a:ext cx="863140" cy="1512324"/>
                </a:xfrm>
                <a:prstGeom prst="rect">
                  <a:avLst/>
                </a:prstGeom>
              </p:spPr>
            </p:pic>
          </p:grpSp>
        </p:grpSp>
      </p:grpSp>
      <p:sp>
        <p:nvSpPr>
          <p:cNvPr id="45" name="TextBox 4">
            <a:extLst>
              <a:ext uri="{FF2B5EF4-FFF2-40B4-BE49-F238E27FC236}">
                <a16:creationId xmlns:a16="http://schemas.microsoft.com/office/drawing/2014/main" id="{E377EB04-DF81-496A-B5D0-0173ECE512A8}"/>
              </a:ext>
            </a:extLst>
          </p:cNvPr>
          <p:cNvSpPr txBox="1"/>
          <p:nvPr/>
        </p:nvSpPr>
        <p:spPr>
          <a:xfrm>
            <a:off x="2393086" y="3151999"/>
            <a:ext cx="7841894" cy="861774"/>
          </a:xfrm>
          <a:prstGeom prst="rect">
            <a:avLst/>
          </a:prstGeom>
          <a:noFill/>
        </p:spPr>
        <p:txBody>
          <a:bodyPr wrap="square" rtlCol="0">
            <a:spAutoFit/>
          </a:bodyPr>
          <a:lstStyle/>
          <a:p>
            <a:pPr algn="ctr">
              <a:lnSpc>
                <a:spcPts val="6000"/>
              </a:lnSpc>
            </a:pPr>
            <a:r>
              <a:rPr lang="en-US" altLang="zh-CN" sz="5000" b="1">
                <a:solidFill>
                  <a:schemeClr val="tx1">
                    <a:lumMod val="95000"/>
                    <a:lumOff val="5000"/>
                  </a:schemeClr>
                </a:solidFill>
                <a:latin typeface="Arial" panose="020B0604020202020204" pitchFamily="34" charset="0"/>
                <a:ea typeface="Microsoft YaHei UI" panose="020B0503020204020204" pitchFamily="34" charset="-122"/>
                <a:cs typeface="Arial" panose="020B0604020202020204" pitchFamily="34" charset="0"/>
              </a:rPr>
              <a:t>Q &amp; A</a:t>
            </a:r>
            <a:endParaRPr lang="zh-CN" altLang="en-US" sz="5000" b="1">
              <a:solidFill>
                <a:schemeClr val="tx1">
                  <a:lumMod val="95000"/>
                  <a:lumOff val="5000"/>
                </a:schemeClr>
              </a:solidFill>
              <a:latin typeface="Arial" panose="020B0604020202020204" pitchFamily="34" charset="0"/>
              <a:ea typeface="Microsoft YaHei UI" panose="020B0503020204020204" pitchFamily="34" charset="-122"/>
              <a:cs typeface="Arial" panose="020B0604020202020204" pitchFamily="34" charset="0"/>
            </a:endParaRPr>
          </a:p>
        </p:txBody>
      </p:sp>
    </p:spTree>
    <p:extLst>
      <p:ext uri="{BB962C8B-B14F-4D97-AF65-F5344CB8AC3E}">
        <p14:creationId xmlns:p14="http://schemas.microsoft.com/office/powerpoint/2010/main" val="921499080"/>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500"/>
                                  </p:st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500"/>
                                        <p:tgtEl>
                                          <p:spTgt spid="30"/>
                                        </p:tgtEl>
                                      </p:cBhvr>
                                    </p:animEffect>
                                  </p:childTnLst>
                                </p:cTn>
                              </p:par>
                              <p:par>
                                <p:cTn id="8" presetID="26" presetClass="entr" presetSubtype="0" fill="hold" grpId="0" nodeType="withEffect">
                                  <p:stCondLst>
                                    <p:cond delay="2750"/>
                                  </p:stCondLst>
                                  <p:iterate type="lt">
                                    <p:tmPct val="6000"/>
                                  </p:iterate>
                                  <p:childTnLst>
                                    <p:set>
                                      <p:cBhvr>
                                        <p:cTn id="9" dur="1" fill="hold">
                                          <p:stCondLst>
                                            <p:cond delay="0"/>
                                          </p:stCondLst>
                                        </p:cTn>
                                        <p:tgtEl>
                                          <p:spTgt spid="45"/>
                                        </p:tgtEl>
                                        <p:attrNameLst>
                                          <p:attrName>style.visibility</p:attrName>
                                        </p:attrNameLst>
                                      </p:cBhvr>
                                      <p:to>
                                        <p:strVal val="visible"/>
                                      </p:to>
                                    </p:set>
                                    <p:animEffect transition="in" filter="wipe(down)">
                                      <p:cBhvr>
                                        <p:cTn id="10" dur="406">
                                          <p:stCondLst>
                                            <p:cond delay="0"/>
                                          </p:stCondLst>
                                        </p:cTn>
                                        <p:tgtEl>
                                          <p:spTgt spid="45"/>
                                        </p:tgtEl>
                                      </p:cBhvr>
                                    </p:animEffect>
                                    <p:anim calcmode="lin" valueType="num">
                                      <p:cBhvr>
                                        <p:cTn id="11" dur="1275"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12" dur="465"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13" dur="465" tmFilter="0, 0; 0.125,0.2665; 0.25,0.4; 0.375,0.465; 0.5,0.5;  0.625,0.535; 0.75,0.6; 0.875,0.7335; 1,1">
                                          <p:stCondLst>
                                            <p:cond delay="465"/>
                                          </p:stCondLst>
                                        </p:cTn>
                                        <p:tgtEl>
                                          <p:spTgt spid="45"/>
                                        </p:tgtEl>
                                        <p:attrNameLst>
                                          <p:attrName>ppt_y</p:attrName>
                                        </p:attrNameLst>
                                      </p:cBhvr>
                                      <p:tavLst>
                                        <p:tav tm="0" fmla="#ppt_y-sin(pi*$)/9">
                                          <p:val>
                                            <p:fltVal val="0"/>
                                          </p:val>
                                        </p:tav>
                                        <p:tav tm="100000">
                                          <p:val>
                                            <p:fltVal val="1"/>
                                          </p:val>
                                        </p:tav>
                                      </p:tavLst>
                                    </p:anim>
                                    <p:anim calcmode="lin" valueType="num">
                                      <p:cBhvr>
                                        <p:cTn id="14" dur="232" tmFilter="0, 0; 0.125,0.2665; 0.25,0.4; 0.375,0.465; 0.5,0.5;  0.625,0.535; 0.75,0.6; 0.875,0.7335; 1,1">
                                          <p:stCondLst>
                                            <p:cond delay="927"/>
                                          </p:stCondLst>
                                        </p:cTn>
                                        <p:tgtEl>
                                          <p:spTgt spid="45"/>
                                        </p:tgtEl>
                                        <p:attrNameLst>
                                          <p:attrName>ppt_y</p:attrName>
                                        </p:attrNameLst>
                                      </p:cBhvr>
                                      <p:tavLst>
                                        <p:tav tm="0" fmla="#ppt_y-sin(pi*$)/27">
                                          <p:val>
                                            <p:fltVal val="0"/>
                                          </p:val>
                                        </p:tav>
                                        <p:tav tm="100000">
                                          <p:val>
                                            <p:fltVal val="1"/>
                                          </p:val>
                                        </p:tav>
                                      </p:tavLst>
                                    </p:anim>
                                    <p:anim calcmode="lin" valueType="num">
                                      <p:cBhvr>
                                        <p:cTn id="15" dur="115" tmFilter="0, 0; 0.125,0.2665; 0.25,0.4; 0.375,0.465; 0.5,0.5;  0.625,0.535; 0.75,0.6; 0.875,0.7335; 1,1">
                                          <p:stCondLst>
                                            <p:cond delay="1159"/>
                                          </p:stCondLst>
                                        </p:cTn>
                                        <p:tgtEl>
                                          <p:spTgt spid="45"/>
                                        </p:tgtEl>
                                        <p:attrNameLst>
                                          <p:attrName>ppt_y</p:attrName>
                                        </p:attrNameLst>
                                      </p:cBhvr>
                                      <p:tavLst>
                                        <p:tav tm="0" fmla="#ppt_y-sin(pi*$)/81">
                                          <p:val>
                                            <p:fltVal val="0"/>
                                          </p:val>
                                        </p:tav>
                                        <p:tav tm="100000">
                                          <p:val>
                                            <p:fltVal val="1"/>
                                          </p:val>
                                        </p:tav>
                                      </p:tavLst>
                                    </p:anim>
                                    <p:animScale>
                                      <p:cBhvr>
                                        <p:cTn id="16" dur="18">
                                          <p:stCondLst>
                                            <p:cond delay="455"/>
                                          </p:stCondLst>
                                        </p:cTn>
                                        <p:tgtEl>
                                          <p:spTgt spid="45"/>
                                        </p:tgtEl>
                                      </p:cBhvr>
                                      <p:to x="100000" y="60000"/>
                                    </p:animScale>
                                    <p:animScale>
                                      <p:cBhvr>
                                        <p:cTn id="17" dur="116" decel="50000">
                                          <p:stCondLst>
                                            <p:cond delay="473"/>
                                          </p:stCondLst>
                                        </p:cTn>
                                        <p:tgtEl>
                                          <p:spTgt spid="45"/>
                                        </p:tgtEl>
                                      </p:cBhvr>
                                      <p:to x="100000" y="100000"/>
                                    </p:animScale>
                                    <p:animScale>
                                      <p:cBhvr>
                                        <p:cTn id="18" dur="18">
                                          <p:stCondLst>
                                            <p:cond delay="918"/>
                                          </p:stCondLst>
                                        </p:cTn>
                                        <p:tgtEl>
                                          <p:spTgt spid="45"/>
                                        </p:tgtEl>
                                      </p:cBhvr>
                                      <p:to x="100000" y="80000"/>
                                    </p:animScale>
                                    <p:animScale>
                                      <p:cBhvr>
                                        <p:cTn id="19" dur="116" decel="50000">
                                          <p:stCondLst>
                                            <p:cond delay="937"/>
                                          </p:stCondLst>
                                        </p:cTn>
                                        <p:tgtEl>
                                          <p:spTgt spid="45"/>
                                        </p:tgtEl>
                                      </p:cBhvr>
                                      <p:to x="100000" y="100000"/>
                                    </p:animScale>
                                    <p:animScale>
                                      <p:cBhvr>
                                        <p:cTn id="20" dur="18">
                                          <p:stCondLst>
                                            <p:cond delay="1149"/>
                                          </p:stCondLst>
                                        </p:cTn>
                                        <p:tgtEl>
                                          <p:spTgt spid="45"/>
                                        </p:tgtEl>
                                      </p:cBhvr>
                                      <p:to x="100000" y="90000"/>
                                    </p:animScale>
                                    <p:animScale>
                                      <p:cBhvr>
                                        <p:cTn id="21" dur="116" decel="50000">
                                          <p:stCondLst>
                                            <p:cond delay="1168"/>
                                          </p:stCondLst>
                                        </p:cTn>
                                        <p:tgtEl>
                                          <p:spTgt spid="45"/>
                                        </p:tgtEl>
                                      </p:cBhvr>
                                      <p:to x="100000" y="100000"/>
                                    </p:animScale>
                                    <p:animScale>
                                      <p:cBhvr>
                                        <p:cTn id="22" dur="18">
                                          <p:stCondLst>
                                            <p:cond delay="1266"/>
                                          </p:stCondLst>
                                        </p:cTn>
                                        <p:tgtEl>
                                          <p:spTgt spid="45"/>
                                        </p:tgtEl>
                                      </p:cBhvr>
                                      <p:to x="100000" y="95000"/>
                                    </p:animScale>
                                    <p:animScale>
                                      <p:cBhvr>
                                        <p:cTn id="23" dur="116" decel="50000">
                                          <p:stCondLst>
                                            <p:cond delay="1284"/>
                                          </p:stCondLst>
                                        </p:cTn>
                                        <p:tgtEl>
                                          <p:spTgt spid="4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000" b="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1. Introduction</a:t>
            </a:r>
            <a:endParaRPr kumimoji="0" lang="en-US" sz="3000" b="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pic>
        <p:nvPicPr>
          <p:cNvPr id="64" name="Picture 63"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14" name="矩形 6">
            <a:extLst>
              <a:ext uri="{FF2B5EF4-FFF2-40B4-BE49-F238E27FC236}">
                <a16:creationId xmlns:a16="http://schemas.microsoft.com/office/drawing/2014/main" id="{0737C4A3-29D0-4F88-8FB4-616A36653686}"/>
              </a:ext>
            </a:extLst>
          </p:cNvPr>
          <p:cNvSpPr/>
          <p:nvPr/>
        </p:nvSpPr>
        <p:spPr>
          <a:xfrm>
            <a:off x="4910057" y="1124946"/>
            <a:ext cx="1891801" cy="542736"/>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endParaRPr lang="zh-CN" altLang="en-US" sz="2500" dirty="0">
              <a:solidFill>
                <a:schemeClr val="tx1"/>
              </a:solidFill>
              <a:latin typeface="Microsoft YaHei UI" panose="020B0503020204020204" pitchFamily="34" charset="-122"/>
              <a:ea typeface="Microsoft YaHei UI" panose="020B0503020204020204" pitchFamily="34" charset="-122"/>
            </a:endParaRPr>
          </a:p>
        </p:txBody>
      </p:sp>
      <p:sp>
        <p:nvSpPr>
          <p:cNvPr id="15" name="TextBox 6">
            <a:extLst>
              <a:ext uri="{FF2B5EF4-FFF2-40B4-BE49-F238E27FC236}">
                <a16:creationId xmlns:a16="http://schemas.microsoft.com/office/drawing/2014/main" id="{9ECDCDDF-1F88-479E-94BC-95FA626A2CE4}"/>
              </a:ext>
            </a:extLst>
          </p:cNvPr>
          <p:cNvSpPr txBox="1"/>
          <p:nvPr/>
        </p:nvSpPr>
        <p:spPr>
          <a:xfrm>
            <a:off x="11723687" y="6467302"/>
            <a:ext cx="276453" cy="301109"/>
          </a:xfrm>
          <a:prstGeom prst="rect">
            <a:avLst/>
          </a:prstGeom>
          <a:noFill/>
        </p:spPr>
        <p:txBody>
          <a:bodyPr wrap="none" anchor="ctr">
            <a:normAutofit fontScale="85000" lnSpcReduction="20000"/>
          </a:bodyPr>
          <a:lstStyle/>
          <a:p>
            <a:endParaRPr lang="en-US" altLang="zh-CN" sz="2000" dirty="0">
              <a:solidFill>
                <a:srgbClr val="746778"/>
              </a:solidFill>
              <a:latin typeface="Times New Roman" panose="02020603050405020304" pitchFamily="18" charset="0"/>
              <a:ea typeface="钟齐陈伟勋硬笔行书字库" panose="02010600030101010101" pitchFamily="2" charset="-122"/>
              <a:cs typeface="Times New Roman" panose="02020603050405020304" pitchFamily="18" charset="0"/>
              <a:sym typeface="+mn-lt"/>
            </a:endParaRPr>
          </a:p>
        </p:txBody>
      </p:sp>
      <p:pic>
        <p:nvPicPr>
          <p:cNvPr id="1026" name="Picture 2" descr="inbound vs outbound marketing">
            <a:extLst>
              <a:ext uri="{FF2B5EF4-FFF2-40B4-BE49-F238E27FC236}">
                <a16:creationId xmlns:a16="http://schemas.microsoft.com/office/drawing/2014/main" id="{8E0D04C7-DD49-4B35-937E-ECDFADB943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7200" y="1762689"/>
            <a:ext cx="6210300"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558031"/>
      </p:ext>
    </p:extLst>
  </p:cSld>
  <p:clrMapOvr>
    <a:masterClrMapping/>
  </p:clrMapOvr>
  <p:transition spd="slow" advClick="0">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pic>
        <p:nvPicPr>
          <p:cNvPr id="64" name="Picture 63"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13" name="AutoShape 8">
            <a:extLst>
              <a:ext uri="{FF2B5EF4-FFF2-40B4-BE49-F238E27FC236}">
                <a16:creationId xmlns:a16="http://schemas.microsoft.com/office/drawing/2014/main" id="{CBA3FE79-4937-814B-8985-AF8CE5A74F8B}"/>
              </a:ext>
            </a:extLst>
          </p:cNvPr>
          <p:cNvSpPr>
            <a:spLocks noChangeArrowheads="1"/>
          </p:cNvSpPr>
          <p:nvPr/>
        </p:nvSpPr>
        <p:spPr bwMode="gray">
          <a:xfrm>
            <a:off x="7556020" y="1728100"/>
            <a:ext cx="3282413" cy="3640067"/>
          </a:xfrm>
          <a:prstGeom prst="roundRect">
            <a:avLst>
              <a:gd name="adj" fmla="val 9106"/>
            </a:avLst>
          </a:prstGeom>
          <a:noFill/>
          <a:ln/>
        </p:spPr>
        <p:style>
          <a:lnRef idx="2">
            <a:schemeClr val="accent1"/>
          </a:lnRef>
          <a:fillRef idx="1">
            <a:schemeClr val="lt1"/>
          </a:fillRef>
          <a:effectRef idx="0">
            <a:schemeClr val="accent1"/>
          </a:effectRef>
          <a:fontRef idx="minor">
            <a:schemeClr val="dk1"/>
          </a:fontRef>
        </p:style>
        <p:txBody>
          <a:bodyPr anchor="ctr"/>
          <a:lstStyle/>
          <a:p>
            <a:pPr marL="685800" marR="0" lvl="0" indent="-685800" algn="l" defTabSz="914400" rtl="0" eaLnBrk="1" fontAlgn="auto" latinLnBrk="0" hangingPunct="1">
              <a:spcBef>
                <a:spcPts val="0"/>
              </a:spcBef>
              <a:spcAft>
                <a:spcPts val="0"/>
              </a:spcAft>
              <a:buClrTx/>
              <a:buSzTx/>
              <a:buFont typeface="Wingdings" panose="05000000000000000000" pitchFamily="2" charset="2"/>
              <a:buChar char="ü"/>
              <a:tabLst/>
              <a:defRPr/>
            </a:pPr>
            <a:endParaRPr lang="en-US" sz="2000">
              <a:solidFill>
                <a:srgbClr val="000000"/>
              </a:solidFill>
              <a:latin typeface="Microsoft YaHei UI" panose="020B0503020204020204" pitchFamily="34" charset="-122"/>
              <a:ea typeface="Microsoft YaHei UI" panose="020B0503020204020204" pitchFamily="34" charset="-122"/>
            </a:endParaRPr>
          </a:p>
          <a:p>
            <a:pPr marL="685800" marR="0" lvl="0" indent="-685800" algn="l" defTabSz="914400" rtl="0" eaLnBrk="1" fontAlgn="auto" latinLnBrk="0" hangingPunct="1">
              <a:spcBef>
                <a:spcPts val="0"/>
              </a:spcBef>
              <a:spcAft>
                <a:spcPts val="0"/>
              </a:spcAft>
              <a:buClrTx/>
              <a:buSzTx/>
              <a:buFont typeface="Wingdings" panose="05000000000000000000" pitchFamily="2" charset="2"/>
              <a:buChar char="ü"/>
              <a:tabLst/>
              <a:defRPr/>
            </a:pPr>
            <a:endParaRPr lang="en-US" sz="2000">
              <a:solidFill>
                <a:srgbClr val="000000"/>
              </a:solidFill>
              <a:latin typeface="Microsoft YaHei UI" panose="020B0503020204020204" pitchFamily="34" charset="-122"/>
              <a:ea typeface="Microsoft YaHei UI" panose="020B0503020204020204" pitchFamily="34" charset="-122"/>
            </a:endParaRPr>
          </a:p>
          <a:p>
            <a:pPr marR="0" lvl="0" algn="l" defTabSz="914400" rtl="0" eaLnBrk="1" fontAlgn="auto" latinLnBrk="0" hangingPunct="1">
              <a:spcBef>
                <a:spcPts val="0"/>
              </a:spcBef>
              <a:spcAft>
                <a:spcPts val="0"/>
              </a:spcAft>
              <a:buClrTx/>
              <a:buSzTx/>
              <a:tabLst/>
              <a:defRPr/>
            </a:pPr>
            <a:endParaRPr lang="en-US" sz="2000">
              <a:solidFill>
                <a:srgbClr val="000000"/>
              </a:solidFill>
              <a:latin typeface="Microsoft YaHei UI" panose="020B0503020204020204" pitchFamily="34" charset="-122"/>
              <a:ea typeface="Microsoft YaHei UI" panose="020B0503020204020204" pitchFamily="34" charset="-122"/>
            </a:endParaRPr>
          </a:p>
          <a:p>
            <a:pPr marL="685800" marR="0" lvl="0" indent="-685800" algn="l" defTabSz="914400" rtl="0" eaLnBrk="1" fontAlgn="auto" latinLnBrk="0" hangingPunct="1">
              <a:spcBef>
                <a:spcPts val="0"/>
              </a:spcBef>
              <a:spcAft>
                <a:spcPts val="0"/>
              </a:spcAft>
              <a:buClrTx/>
              <a:buSzTx/>
              <a:buFont typeface="Wingdings" panose="05000000000000000000" pitchFamily="2" charset="2"/>
              <a:buChar char="ü"/>
              <a:tabLst/>
              <a:defRPr/>
            </a:pPr>
            <a:endParaRPr lang="en-US" sz="2000">
              <a:solidFill>
                <a:srgbClr val="000000"/>
              </a:solidFill>
              <a:latin typeface="Microsoft YaHei UI" panose="020B0503020204020204" pitchFamily="34" charset="-122"/>
              <a:ea typeface="Microsoft YaHei UI" panose="020B0503020204020204" pitchFamily="34" charset="-122"/>
            </a:endParaRPr>
          </a:p>
        </p:txBody>
      </p:sp>
      <p:sp>
        <p:nvSpPr>
          <p:cNvPr id="14" name="矩形 6">
            <a:extLst>
              <a:ext uri="{FF2B5EF4-FFF2-40B4-BE49-F238E27FC236}">
                <a16:creationId xmlns:a16="http://schemas.microsoft.com/office/drawing/2014/main" id="{0737C4A3-29D0-4F88-8FB4-616A36653686}"/>
              </a:ext>
            </a:extLst>
          </p:cNvPr>
          <p:cNvSpPr/>
          <p:nvPr/>
        </p:nvSpPr>
        <p:spPr>
          <a:xfrm>
            <a:off x="4910057" y="1124946"/>
            <a:ext cx="1891801" cy="542736"/>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endParaRPr lang="zh-CN" altLang="en-US" sz="2500" dirty="0">
              <a:solidFill>
                <a:schemeClr val="tx1"/>
              </a:solidFill>
              <a:latin typeface="Microsoft YaHei UI" panose="020B0503020204020204" pitchFamily="34" charset="-122"/>
              <a:ea typeface="Microsoft YaHei UI" panose="020B0503020204020204" pitchFamily="34" charset="-122"/>
            </a:endParaRPr>
          </a:p>
        </p:txBody>
      </p:sp>
      <p:sp>
        <p:nvSpPr>
          <p:cNvPr id="15" name="TextBox 6">
            <a:extLst>
              <a:ext uri="{FF2B5EF4-FFF2-40B4-BE49-F238E27FC236}">
                <a16:creationId xmlns:a16="http://schemas.microsoft.com/office/drawing/2014/main" id="{9ECDCDDF-1F88-479E-94BC-95FA626A2CE4}"/>
              </a:ext>
            </a:extLst>
          </p:cNvPr>
          <p:cNvSpPr txBox="1"/>
          <p:nvPr/>
        </p:nvSpPr>
        <p:spPr>
          <a:xfrm>
            <a:off x="11723687" y="6467302"/>
            <a:ext cx="276453" cy="301109"/>
          </a:xfrm>
          <a:prstGeom prst="rect">
            <a:avLst/>
          </a:prstGeom>
          <a:noFill/>
        </p:spPr>
        <p:txBody>
          <a:bodyPr wrap="none" anchor="ctr">
            <a:normAutofit fontScale="85000" lnSpcReduction="20000"/>
          </a:bodyPr>
          <a:lstStyle/>
          <a:p>
            <a:endParaRPr lang="en-US" altLang="zh-CN" sz="2000" dirty="0">
              <a:solidFill>
                <a:srgbClr val="746778"/>
              </a:solidFill>
              <a:latin typeface="Times New Roman" panose="02020603050405020304" pitchFamily="18" charset="0"/>
              <a:ea typeface="钟齐陈伟勋硬笔行书字库" panose="02010600030101010101" pitchFamily="2" charset="-122"/>
              <a:cs typeface="Times New Roman" panose="02020603050405020304" pitchFamily="18" charset="0"/>
              <a:sym typeface="+mn-lt"/>
            </a:endParaRPr>
          </a:p>
        </p:txBody>
      </p:sp>
      <p:sp>
        <p:nvSpPr>
          <p:cNvPr id="2" name="AutoShape 4" descr="Káº¿t quáº£ hÃ¬nh áº£nh cho i don't ca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000" b="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1. Introduction</a:t>
            </a:r>
            <a:endParaRPr kumimoji="0" lang="en-US" sz="3000" b="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100" y="1043463"/>
            <a:ext cx="5817852" cy="5154137"/>
          </a:xfrm>
          <a:prstGeom prst="rect">
            <a:avLst/>
          </a:prstGeom>
        </p:spPr>
      </p:pic>
      <p:pic>
        <p:nvPicPr>
          <p:cNvPr id="5122" name="Picture 2" descr="Káº¿t quáº£ hÃ¬nh áº£nh cho number of people use 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1859" y="1043464"/>
            <a:ext cx="4729742" cy="515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514656"/>
      </p:ext>
    </p:extLst>
  </p:cSld>
  <p:clrMapOvr>
    <a:masterClrMapping/>
  </p:clrMapOvr>
  <p:transition spd="slow" advClick="0">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circle(in)">
                                      <p:cBhvr>
                                        <p:cTn id="7" dur="2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673100" y="622300"/>
            <a:ext cx="10858500" cy="55753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pic>
        <p:nvPicPr>
          <p:cNvPr id="64" name="Picture 63"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14" name="矩形 6">
            <a:extLst>
              <a:ext uri="{FF2B5EF4-FFF2-40B4-BE49-F238E27FC236}">
                <a16:creationId xmlns:a16="http://schemas.microsoft.com/office/drawing/2014/main" id="{0737C4A3-29D0-4F88-8FB4-616A36653686}"/>
              </a:ext>
            </a:extLst>
          </p:cNvPr>
          <p:cNvSpPr/>
          <p:nvPr/>
        </p:nvSpPr>
        <p:spPr>
          <a:xfrm>
            <a:off x="4910057" y="1124946"/>
            <a:ext cx="1891801" cy="542736"/>
          </a:xfrm>
          <a:prstGeom prst="rect">
            <a:avLst/>
          </a:prstGeom>
          <a:no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endParaRPr lang="zh-CN" altLang="en-US" sz="2500" dirty="0">
              <a:solidFill>
                <a:schemeClr val="tx1"/>
              </a:solidFill>
              <a:latin typeface="Microsoft YaHei UI" panose="020B0503020204020204" pitchFamily="34" charset="-122"/>
              <a:ea typeface="Microsoft YaHei UI" panose="020B0503020204020204" pitchFamily="34" charset="-122"/>
            </a:endParaRPr>
          </a:p>
        </p:txBody>
      </p:sp>
      <p:sp>
        <p:nvSpPr>
          <p:cNvPr id="15" name="TextBox 6">
            <a:extLst>
              <a:ext uri="{FF2B5EF4-FFF2-40B4-BE49-F238E27FC236}">
                <a16:creationId xmlns:a16="http://schemas.microsoft.com/office/drawing/2014/main" id="{9ECDCDDF-1F88-479E-94BC-95FA626A2CE4}"/>
              </a:ext>
            </a:extLst>
          </p:cNvPr>
          <p:cNvSpPr txBox="1"/>
          <p:nvPr/>
        </p:nvSpPr>
        <p:spPr>
          <a:xfrm>
            <a:off x="11723687" y="6467302"/>
            <a:ext cx="276453" cy="301109"/>
          </a:xfrm>
          <a:prstGeom prst="rect">
            <a:avLst/>
          </a:prstGeom>
          <a:noFill/>
        </p:spPr>
        <p:txBody>
          <a:bodyPr wrap="none" anchor="ctr">
            <a:normAutofit fontScale="85000" lnSpcReduction="20000"/>
          </a:bodyPr>
          <a:lstStyle/>
          <a:p>
            <a:endParaRPr lang="en-US" altLang="zh-CN" sz="2000" dirty="0">
              <a:solidFill>
                <a:srgbClr val="746778"/>
              </a:solidFill>
              <a:latin typeface="Times New Roman" panose="02020603050405020304" pitchFamily="18" charset="0"/>
              <a:ea typeface="钟齐陈伟勋硬笔行书字库" panose="02010600030101010101" pitchFamily="2" charset="-122"/>
              <a:cs typeface="Times New Roman" panose="02020603050405020304" pitchFamily="18" charset="0"/>
              <a:sym typeface="+mn-lt"/>
            </a:endParaRPr>
          </a:p>
        </p:txBody>
      </p:sp>
      <p:sp>
        <p:nvSpPr>
          <p:cNvPr id="2" name="AutoShape 4" descr="Káº¿t quáº£ hÃ¬nh áº£nh cho i don't ca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000" b="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1. Introduction</a:t>
            </a:r>
            <a:endParaRPr kumimoji="0" lang="en-US" sz="3000" b="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pic>
        <p:nvPicPr>
          <p:cNvPr id="3074" name="Picture 2" descr="what is email marketing">
            <a:extLst>
              <a:ext uri="{FF2B5EF4-FFF2-40B4-BE49-F238E27FC236}">
                <a16:creationId xmlns:a16="http://schemas.microsoft.com/office/drawing/2014/main" id="{AD27A756-C40B-4D70-96CC-3C4976FE65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9482" y="1320419"/>
            <a:ext cx="6667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3B84FF-4015-4391-914D-8C14B5EB1146}"/>
              </a:ext>
            </a:extLst>
          </p:cNvPr>
          <p:cNvSpPr txBox="1"/>
          <p:nvPr/>
        </p:nvSpPr>
        <p:spPr>
          <a:xfrm>
            <a:off x="8217407" y="1320419"/>
            <a:ext cx="3015297" cy="3477875"/>
          </a:xfrm>
          <a:prstGeom prst="rect">
            <a:avLst/>
          </a:prstGeom>
          <a:noFill/>
        </p:spPr>
        <p:txBody>
          <a:bodyPr wrap="square" rtlCol="0">
            <a:spAutoFit/>
          </a:bodyPr>
          <a:lstStyle/>
          <a:p>
            <a:r>
              <a:rPr lang="en-US" sz="2000" dirty="0"/>
              <a:t>email marketing is the use of email to promote your business. It is used to cultivate relationships with potential customers, keep current customers informed and updated on your brand, offer coupons to encourage customer loyalty, and more!</a:t>
            </a:r>
          </a:p>
        </p:txBody>
      </p:sp>
    </p:spTree>
    <p:extLst>
      <p:ext uri="{BB962C8B-B14F-4D97-AF65-F5344CB8AC3E}">
        <p14:creationId xmlns:p14="http://schemas.microsoft.com/office/powerpoint/2010/main" val="2832650293"/>
      </p:ext>
    </p:extLst>
  </p:cSld>
  <p:clrMapOvr>
    <a:masterClrMapping/>
  </p:clrMapOvr>
  <p:transition spd="slow" advClick="0">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5"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705248" y="863746"/>
            <a:ext cx="10858500" cy="55753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000" b="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1. Introduction</a:t>
            </a:r>
            <a:endParaRPr kumimoji="0" lang="en-US" sz="3000" b="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sp>
        <p:nvSpPr>
          <p:cNvPr id="61" name="AutoShape 8">
            <a:extLst>
              <a:ext uri="{FF2B5EF4-FFF2-40B4-BE49-F238E27FC236}">
                <a16:creationId xmlns:a16="http://schemas.microsoft.com/office/drawing/2014/main" id="{CBA3FE79-4937-814B-8985-AF8CE5A74F8B}"/>
              </a:ext>
            </a:extLst>
          </p:cNvPr>
          <p:cNvSpPr>
            <a:spLocks noChangeArrowheads="1"/>
          </p:cNvSpPr>
          <p:nvPr/>
        </p:nvSpPr>
        <p:spPr bwMode="gray">
          <a:xfrm>
            <a:off x="1230326" y="1728100"/>
            <a:ext cx="2899222" cy="3640067"/>
          </a:xfrm>
          <a:prstGeom prst="roundRect">
            <a:avLst>
              <a:gd name="adj" fmla="val 9106"/>
            </a:avLst>
          </a:prstGeom>
          <a:no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4800" noProof="0">
                <a:solidFill>
                  <a:srgbClr val="000000"/>
                </a:solidFill>
                <a:latin typeface="Microsoft YaHei UI" panose="020B0503020204020204" pitchFamily="34" charset="-122"/>
                <a:ea typeface="Microsoft YaHei UI" panose="020B0503020204020204" pitchFamily="34" charset="-122"/>
              </a:rPr>
              <a:t> What?</a:t>
            </a:r>
            <a:endParaRPr lang="en-US" sz="4800" noProof="0">
              <a:solidFill>
                <a:schemeClr val="bg1">
                  <a:lumMod val="85000"/>
                </a:schemeClr>
              </a:solidFill>
              <a:latin typeface="Microsoft YaHei UI" panose="020B0503020204020204" pitchFamily="34" charset="-122"/>
              <a:ea typeface="Microsoft YaHei UI"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4800" b="0" i="0" u="none" strike="noStrike" kern="1200" cap="none" spc="0" normalizeH="0" baseline="0">
                <a:ln>
                  <a:noFill/>
                </a:ln>
                <a:solidFill>
                  <a:schemeClr val="tx1"/>
                </a:solidFill>
                <a:effectLst/>
                <a:uLnTx/>
                <a:uFillTx/>
                <a:latin typeface="Microsoft YaHei UI" panose="020B0503020204020204" pitchFamily="34" charset="-122"/>
                <a:ea typeface="Microsoft YaHei UI" panose="020B0503020204020204" pitchFamily="34" charset="-122"/>
              </a:rPr>
              <a:t> Why?</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4800" noProof="0">
                <a:solidFill>
                  <a:schemeClr val="bg1">
                    <a:lumMod val="85000"/>
                  </a:schemeClr>
                </a:solidFill>
                <a:latin typeface="Microsoft YaHei UI" panose="020B0503020204020204" pitchFamily="34" charset="-122"/>
                <a:ea typeface="Microsoft YaHei UI" panose="020B0503020204020204" pitchFamily="34" charset="-122"/>
              </a:rPr>
              <a:t> How?</a:t>
            </a: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64" name="Picture 63"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11" name="TextBox 6">
            <a:extLst>
              <a:ext uri="{FF2B5EF4-FFF2-40B4-BE49-F238E27FC236}">
                <a16:creationId xmlns:a16="http://schemas.microsoft.com/office/drawing/2014/main" id="{9ECDCDDF-1F88-479E-94BC-95FA626A2CE4}"/>
              </a:ext>
            </a:extLst>
          </p:cNvPr>
          <p:cNvSpPr txBox="1"/>
          <p:nvPr/>
        </p:nvSpPr>
        <p:spPr>
          <a:xfrm>
            <a:off x="11723687" y="6467302"/>
            <a:ext cx="276453" cy="301109"/>
          </a:xfrm>
          <a:prstGeom prst="rect">
            <a:avLst/>
          </a:prstGeom>
          <a:noFill/>
        </p:spPr>
        <p:txBody>
          <a:bodyPr wrap="none" anchor="ctr">
            <a:normAutofit fontScale="85000" lnSpcReduction="20000"/>
          </a:bodyPr>
          <a:lstStyle/>
          <a:p>
            <a:endParaRPr lang="en-US" altLang="zh-CN" sz="2000" dirty="0">
              <a:solidFill>
                <a:srgbClr val="746778"/>
              </a:solidFill>
              <a:latin typeface="Times New Roman" panose="02020603050405020304" pitchFamily="18" charset="0"/>
              <a:ea typeface="钟齐陈伟勋硬笔行书字库" panose="02010600030101010101" pitchFamily="2" charset="-122"/>
              <a:cs typeface="Times New Roman" panose="02020603050405020304" pitchFamily="18" charset="0"/>
              <a:sym typeface="+mn-lt"/>
            </a:endParaRPr>
          </a:p>
        </p:txBody>
      </p:sp>
      <p:pic>
        <p:nvPicPr>
          <p:cNvPr id="12" name="Picture 2" descr="Káº¿t quáº£ hÃ¬nh áº£nh cho statistic email marketing">
            <a:extLst>
              <a:ext uri="{FF2B5EF4-FFF2-40B4-BE49-F238E27FC236}">
                <a16:creationId xmlns:a16="http://schemas.microsoft.com/office/drawing/2014/main" id="{830C5421-C757-43AD-AD46-6FE0F08689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1708" y="876105"/>
            <a:ext cx="5618654" cy="5562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836351"/>
      </p:ext>
    </p:extLst>
  </p:cSld>
  <p:clrMapOvr>
    <a:masterClrMapping/>
  </p:clrMapOvr>
  <p:transition spd="slow" advClick="0">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80F22C5C-F2C7-4ECB-8DBE-0B218291E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5" y="0"/>
            <a:ext cx="12192000" cy="6858000"/>
          </a:xfrm>
          <a:prstGeom prst="rect">
            <a:avLst/>
          </a:prstGeom>
        </p:spPr>
      </p:pic>
      <p:sp>
        <p:nvSpPr>
          <p:cNvPr id="9" name="矩形: 圆角 8">
            <a:extLst>
              <a:ext uri="{FF2B5EF4-FFF2-40B4-BE49-F238E27FC236}">
                <a16:creationId xmlns:a16="http://schemas.microsoft.com/office/drawing/2014/main" id="{6DD460CE-C7A2-4167-85F6-970DBAABFAAB}"/>
              </a:ext>
            </a:extLst>
          </p:cNvPr>
          <p:cNvSpPr/>
          <p:nvPr/>
        </p:nvSpPr>
        <p:spPr>
          <a:xfrm>
            <a:off x="442913" y="5232043"/>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10" name="矩形: 圆角 9">
            <a:extLst>
              <a:ext uri="{FF2B5EF4-FFF2-40B4-BE49-F238E27FC236}">
                <a16:creationId xmlns:a16="http://schemas.microsoft.com/office/drawing/2014/main" id="{0C509314-6185-4AA5-9B2B-28C317A9212E}"/>
              </a:ext>
            </a:extLst>
          </p:cNvPr>
          <p:cNvSpPr/>
          <p:nvPr/>
        </p:nvSpPr>
        <p:spPr>
          <a:xfrm>
            <a:off x="10499725" y="428624"/>
            <a:ext cx="1223962" cy="11592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0737C4A3-29D0-4F88-8FB4-616A36653686}"/>
              </a:ext>
            </a:extLst>
          </p:cNvPr>
          <p:cNvSpPr/>
          <p:nvPr/>
        </p:nvSpPr>
        <p:spPr>
          <a:xfrm>
            <a:off x="705248" y="863746"/>
            <a:ext cx="10858500" cy="55753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Microsoft YaHei UI" panose="020B0503020204020204" pitchFamily="34" charset="-122"/>
              <a:ea typeface="Microsoft YaHei UI" panose="020B0503020204020204" pitchFamily="34" charset="-122"/>
            </a:endParaRPr>
          </a:p>
        </p:txBody>
      </p:sp>
      <p:sp>
        <p:nvSpPr>
          <p:cNvPr id="39" name="AutoShape 8"/>
          <p:cNvSpPr>
            <a:spLocks noChangeArrowheads="1"/>
          </p:cNvSpPr>
          <p:nvPr/>
        </p:nvSpPr>
        <p:spPr bwMode="gray">
          <a:xfrm>
            <a:off x="1035648" y="273240"/>
            <a:ext cx="4780205" cy="698119"/>
          </a:xfrm>
          <a:prstGeom prst="roundRect">
            <a:avLst>
              <a:gd name="adj" fmla="val 50000"/>
            </a:avLst>
          </a:prstGeom>
          <a:gradFill rotWithShape="1">
            <a:gsLst>
              <a:gs pos="0">
                <a:srgbClr val="B7E7FF">
                  <a:gamma/>
                  <a:tint val="0"/>
                  <a:invGamma/>
                </a:srgbClr>
              </a:gs>
              <a:gs pos="100000">
                <a:srgbClr val="B7E7FF"/>
              </a:gs>
            </a:gsLst>
            <a:lin ang="0" scaled="1"/>
          </a:gradFill>
          <a:ln w="28575" algn="ctr">
            <a:solidFill>
              <a:srgbClr val="B2B2B2"/>
            </a:solidFill>
            <a:round/>
            <a:headEnd/>
            <a:tailEnd/>
          </a:ln>
          <a:effectLst/>
          <a:extLst>
            <a:ext uri="{AF507438-7753-43e0-B8FC-AC1667EBCBE1}">
              <a14:hiddenEffects xmln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000" b="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rPr>
              <a:t>   1. Introduction</a:t>
            </a:r>
            <a:endParaRPr kumimoji="0" lang="en-US" sz="3000" b="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sp>
        <p:nvSpPr>
          <p:cNvPr id="61" name="AutoShape 8">
            <a:extLst>
              <a:ext uri="{FF2B5EF4-FFF2-40B4-BE49-F238E27FC236}">
                <a16:creationId xmlns:a16="http://schemas.microsoft.com/office/drawing/2014/main" id="{CBA3FE79-4937-814B-8985-AF8CE5A74F8B}"/>
              </a:ext>
            </a:extLst>
          </p:cNvPr>
          <p:cNvSpPr>
            <a:spLocks noChangeArrowheads="1"/>
          </p:cNvSpPr>
          <p:nvPr/>
        </p:nvSpPr>
        <p:spPr bwMode="gray">
          <a:xfrm>
            <a:off x="1230326" y="1728100"/>
            <a:ext cx="2899222" cy="3640067"/>
          </a:xfrm>
          <a:prstGeom prst="roundRect">
            <a:avLst>
              <a:gd name="adj" fmla="val 9106"/>
            </a:avLst>
          </a:prstGeom>
          <a:noFill/>
          <a:ln/>
        </p:spPr>
        <p:style>
          <a:lnRef idx="2">
            <a:schemeClr val="accent1"/>
          </a:lnRef>
          <a:fillRef idx="1">
            <a:schemeClr val="lt1"/>
          </a:fillRef>
          <a:effectRef idx="0">
            <a:schemeClr val="accent1"/>
          </a:effectRef>
          <a:fontRef idx="minor">
            <a:schemeClr val="dk1"/>
          </a:fontRef>
        </p:style>
        <p:txBody>
          <a:bodyPr anchor="ct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4800" noProof="0">
                <a:solidFill>
                  <a:srgbClr val="000000"/>
                </a:solidFill>
                <a:latin typeface="Microsoft YaHei UI" panose="020B0503020204020204" pitchFamily="34" charset="-122"/>
                <a:ea typeface="Microsoft YaHei UI" panose="020B0503020204020204" pitchFamily="34" charset="-122"/>
              </a:rPr>
              <a:t> What?</a:t>
            </a:r>
            <a:endParaRPr lang="en-US" sz="4800" noProof="0">
              <a:solidFill>
                <a:schemeClr val="bg1">
                  <a:lumMod val="85000"/>
                </a:schemeClr>
              </a:solidFill>
              <a:latin typeface="Microsoft YaHei UI" panose="020B0503020204020204" pitchFamily="34" charset="-122"/>
              <a:ea typeface="Microsoft YaHei UI"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4800" b="0" i="0" u="none" strike="noStrike" kern="1200" cap="none" spc="0" normalizeH="0" baseline="0">
                <a:ln>
                  <a:noFill/>
                </a:ln>
                <a:solidFill>
                  <a:schemeClr val="tx1"/>
                </a:solidFill>
                <a:effectLst/>
                <a:uLnTx/>
                <a:uFillTx/>
                <a:latin typeface="Microsoft YaHei UI" panose="020B0503020204020204" pitchFamily="34" charset="-122"/>
                <a:ea typeface="Microsoft YaHei UI" panose="020B0503020204020204" pitchFamily="34" charset="-122"/>
              </a:rPr>
              <a:t> Why?</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4800" noProof="0">
                <a:solidFill>
                  <a:schemeClr val="bg1">
                    <a:lumMod val="85000"/>
                  </a:schemeClr>
                </a:solidFill>
                <a:latin typeface="Microsoft YaHei UI" panose="020B0503020204020204" pitchFamily="34" charset="-122"/>
                <a:ea typeface="Microsoft YaHei UI" panose="020B0503020204020204" pitchFamily="34" charset="-122"/>
              </a:rPr>
              <a:t> How?</a:t>
            </a:r>
            <a:endParaRPr kumimoji="0" lang="en-US" sz="4800" b="0" i="0" u="none" strike="noStrike" kern="1200" cap="none" spc="0" normalizeH="0" baseline="0" noProof="0">
              <a:ln>
                <a:noFill/>
              </a:ln>
              <a:solidFill>
                <a:schemeClr val="bg1">
                  <a:lumMod val="85000"/>
                </a:schemeClr>
              </a:solidFill>
              <a:effectLst/>
              <a:uLnTx/>
              <a:uFillTx/>
              <a:latin typeface="Microsoft YaHei UI" panose="020B0503020204020204" pitchFamily="34" charset="-122"/>
              <a:ea typeface="Microsoft YaHei UI" panose="020B0503020204020204" pitchFamily="34" charset="-122"/>
            </a:endParaRPr>
          </a:p>
        </p:txBody>
      </p:sp>
      <p:pic>
        <p:nvPicPr>
          <p:cNvPr id="64" name="Picture 63" descr="http://home.fpt.edu.vn/wp-content/uploads/2016/03/logo_fe.png"/>
          <p:cNvPicPr/>
          <p:nvPr/>
        </p:nvPicPr>
        <p:blipFill rotWithShape="1">
          <a:blip r:embed="rId4" cstate="print">
            <a:extLst>
              <a:ext uri="{28A0092B-C50C-407E-A947-70E740481C1C}">
                <a14:useLocalDpi xmlns:a14="http://schemas.microsoft.com/office/drawing/2010/main" val="0"/>
              </a:ext>
            </a:extLst>
          </a:blip>
          <a:srcRect l="44232" r="14279" b="45438"/>
          <a:stretch/>
        </p:blipFill>
        <p:spPr bwMode="auto">
          <a:xfrm>
            <a:off x="8957073" y="107366"/>
            <a:ext cx="1445559" cy="419927"/>
          </a:xfrm>
          <a:prstGeom prst="rect">
            <a:avLst/>
          </a:prstGeom>
          <a:noFill/>
          <a:ln>
            <a:noFill/>
          </a:ln>
        </p:spPr>
      </p:pic>
      <p:sp>
        <p:nvSpPr>
          <p:cNvPr id="11" name="TextBox 6">
            <a:extLst>
              <a:ext uri="{FF2B5EF4-FFF2-40B4-BE49-F238E27FC236}">
                <a16:creationId xmlns:a16="http://schemas.microsoft.com/office/drawing/2014/main" id="{9ECDCDDF-1F88-479E-94BC-95FA626A2CE4}"/>
              </a:ext>
            </a:extLst>
          </p:cNvPr>
          <p:cNvSpPr txBox="1"/>
          <p:nvPr/>
        </p:nvSpPr>
        <p:spPr>
          <a:xfrm>
            <a:off x="11723687" y="6467302"/>
            <a:ext cx="276453" cy="301109"/>
          </a:xfrm>
          <a:prstGeom prst="rect">
            <a:avLst/>
          </a:prstGeom>
          <a:noFill/>
        </p:spPr>
        <p:txBody>
          <a:bodyPr wrap="none" anchor="ctr">
            <a:normAutofit fontScale="85000" lnSpcReduction="20000"/>
          </a:bodyPr>
          <a:lstStyle/>
          <a:p>
            <a:endParaRPr lang="en-US" altLang="zh-CN" sz="2000" dirty="0">
              <a:solidFill>
                <a:srgbClr val="746778"/>
              </a:solidFill>
              <a:latin typeface="Times New Roman" panose="02020603050405020304" pitchFamily="18" charset="0"/>
              <a:ea typeface="钟齐陈伟勋硬笔行书字库" panose="02010600030101010101" pitchFamily="2" charset="-122"/>
              <a:cs typeface="Times New Roman" panose="02020603050405020304" pitchFamily="18" charset="0"/>
              <a:sym typeface="+mn-lt"/>
            </a:endParaRPr>
          </a:p>
        </p:txBody>
      </p:sp>
      <p:pic>
        <p:nvPicPr>
          <p:cNvPr id="2052" name="Picture 4" descr="why email marketing">
            <a:extLst>
              <a:ext uri="{FF2B5EF4-FFF2-40B4-BE49-F238E27FC236}">
                <a16:creationId xmlns:a16="http://schemas.microsoft.com/office/drawing/2014/main" id="{DE44067E-EBB7-45A1-AB8D-94A5AC76D5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454" y="1728099"/>
            <a:ext cx="5334000" cy="3640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45243"/>
      </p:ext>
    </p:extLst>
  </p:cSld>
  <p:clrMapOvr>
    <a:masterClrMapping/>
  </p:clrMapOvr>
  <p:transition spd="slow" advClick="0">
    <p:wipe dir="r"/>
  </p:transition>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3BE8E91B-7BE9-435D-97BA-259945A18F8C"/>
  <p:tag name="ISPRING_SCORM_RATE_SLIDES" val="1"/>
  <p:tag name="ISPRINGONLINEFOLDERID" val="0"/>
  <p:tag name="ISPRINGONLINEFOLDERPATH" val="Content List"/>
  <p:tag name="ISPRINGCLOUDFOLDERID" val="0"/>
  <p:tag name="ISPRINGCLOUDFOLDERPATH" val="Repository"/>
  <p:tag name="ISPRING_PLAYERS_CUSTOMIZATION" val="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HeM90qHb5M5aCsAALNWAAAXAAAAdW5pdmVyc2FsL3VuaXZlcnNhbC5wbmftfHlYU9farz32aAcErRYSgaSWVq2VxBglIJDUOtDWqVY9DgRSjCRYIRgQCJChHlvGQLRVoqJE5VhnEKIkQki0QLYaIEKrMSUQyS5EDBA3QxLIdBOwRXvaP+493/fce59PnocnyV7rXev3vusd91575X6+PmLaG7PfmDRp0rRPP1n5xaRJf8dNmjQ58bUpriuv3eif7Pp4JfmLiI8nlTX79bh+vEpdvm75pEkVvDdtMX93/X597yfbkydN8qxz/78CJJ7fNWnSPz75dOXyzYzovvZE3hXqdmdM9Ez01z4ftc47/iWZudOEJd8NSHhj5aw5h1d+cHT2vz77+ptZf3/d+63XTue9/jEm6NS0Vy4F1k96ZUbeJx9c++eg9WSd9G57jf6E6vhSrD7aEA3MC6mkUuzHlgqpZRRODcW49UTg6IiSwzb9+Cb6RLjTNqhnD3wvmOT+02DIl7jti02KWHRhMT0mley++PWKGaHdj5kam1rJLoqe4b706F59STqe5tA67aSMv493erum+0Nb8DL3j73xO1XMhg2c0Z+GPp5orHxzbA7Pk/TBSQ2EBOcNJQtVy+0btHq5rl71BbtfWUw7GSRzujvV3CiiD96aimTmbmA92SQ/9uFjmAjvHFHKGtNk1vah6si9x3hGCEASZA6V1HR9aKD4AWRFas8hR25HtCp0fT5RQTPNme0CEWOhYjB2txYIqWdpLmipbuxPymI1zK4PSemmUZXM0XCr83o5q099JVLUHKs69wBDs/cIHD0jr/kHRNtGb3mxn9oSNoRBKzPsoZ12I8d5fdoGqKIviaS1deOU5TXDdKyUWpfxtEAF9lnZRnlCubUCDTRtlY3e1/MSJOz79MG5CLRr2nv6X+RNwx9ND7izJ3rw+GBn/Ehqd7XrCsOnjuKRpxC1f1rj+V3Nw2GpbhlmiMJP6ZmNA63J4Z5yA/kjopS1FRfuXRiDrYlHyte5Rgum4YJoWbAN8ukzAvSXoocvDhqyYJ/Lh3WVDBaxyo/YYZaaay2m6crp/vwGg8IcWtL0Nhp4LclpNwtI8zoSJQkeODABrLLiq4qTzsmbGOEdCDSPus8xInCOjLTtvFwoalCsIOJpvvwCg7wc8rhN385sLhL5Kj0L2uqPLitZWi2JTy+Ggi9ZtxMeMKytA2xdF49jA9EdGyROp8PoZKsBH1VBG9c6zR9MVInh2kjDjGSmdqEWod0EGgjSDXLztjC5OJop4FnzSQCZpy0XOyysPEOh9XUw84MaASNzbhmuw/lFWGRYjfGqAV4p4TEWqlVu/du7jfYr0LrC4++YeO7yD6b82AWr8sODlZjVXGR+wa05NF80z9AQq9iYRERHe4IsQIH5J9cgt9dbC1UAOceMW93IQrSJ+9c9dsnYWMRVNk0/oLVsA+751G0meiMzuUzM3+Rd0B4iHpXPB1XiXpJzmKQk8figSUH9WB4LsuXWHFFDLMTQVdLb6U5oAGXGIgzi5tYBqa7Lsg2E5H3kq1yzS/QpRXXbiN4qf2Qa0duYSGTPdC05A6kwtliWSjvAPsg+M9E1hTVGg8ID9Db6dokf+TFDArLBwVkiX3N4NNKMlSJB8zs1gvxdIEVjHsgM7Sdr0iROsVENf8uMaT5wFcF4xWVhdfuugBSPv2H8vmFU/Qyrkb/zVsCPi8p8+cD56St+hPllwd7TZShEDQbMCbkCxAOxdDtmZ729wPCtuH1UqhvTg5+X0soaGMEldPjkjqQ4LoRG8SricpbHeXDoVhhfbhyZzgfa+KJ8q78zboMGEPeLBVCGxE+l7WIX8ZYKJeVdik6sYKQx/0CshBX2AyM95HwW5iJKm9q+DGiySP2Vh7kkcA+hQ4owyV+D66qgKiiJ6VVgaDDQBZBdaNuRY2xgWMW8Rc25vWzUW7w94TR5m/xqSP3B2eZaA3zxlFaxY3QPzK39RNwAuQezc6Hg7FJ5PmzOA90A7JD8ncXyQzBYEblrejmv7YrWODBKP9mVoCr3cjE3bCeeK6Mnhzy9ciUbwLwjbyvaCeMqyLMKXlncn8YthEzi9WFWOqsGVvnAGFDfx0fzAJiqptF+OdC4x14B9K2Q+CUizdeZ6TmiQCS47rEfjjzLT3sJ2sPEg31udX5Afs1PGwCFz0IDsWAmVUPNUYHsIiXDk94GEd4o0i1T24nv0YQOfKHoCoEEZtQNVDLCUS6Vshe2ycm5ACIxH6hGrB1bymQyR0/hvgrCN2GO1qcUlX4pCaNh2f6JvsrHb2DmFrZ9I1ZCVcPWKE+4YcZ7U44PY8Uu/heZ0uPBalzndKAJamzqStElv1VKCQOTNFslgWwZ6AC7YGHApGX1CbpKBbeYXyu43sW6QjDly5vEzmFtBVypIcr6qlMKi8EuCz5nOTqaJ+JBiSMLgekCo9gh7mCkw8y+usxYZonQKLMsy1UIrTduj1qX1bPKOU7Qlivqy8iqB2G8pYitxHkI50Cqa51udt6ooGOz/smwMkybPOYpDsWEpNbnXPXDy4VSOYvb+e7qbHE/g0RHkh/D+FFLaHJWfRe9FhqFJbuZGS7emwNSuDvoxdBI/nJsyWk4mcT9mq621GCBFHAZ3S6OJs5D5ZPA4Sh5E+Rxj9VPTRiBUCRPn4LiOVmN0FI/XsCUDnp7catLkVSZzJO8FnwH3sVv/EjtDDSQAA4iVPl8IDaGJQPZuuRqm8M9loVJNScfitcQtWZGOIKs4WjMlnB/Y1qYHGKAZCSPqgGCke6YVpcS6LI4T/K2bXm33plSyAhBIQkD8KIDMUTvFT+K40N+qL86q7ROHM+dBaaClWKWREZP1zgHquesPkQn0O3QUTMrHneWrMlTNsHewEL0csEHIQ7pHdhU4GkwagwXk7aCux/sw3gXmotreV1GNSwQiMs4Zt0eyZYYeOE0AiJRwkonQRkex0F7c4cy5bHFTmIrXY5Vgs+qZVgtiBw+oOIwywuMPQwmXQ1DZ3fZ5WJYOY8uHnVEapWrKo2GvS2s7Cce2/EdYiP9pNgxgB/jbV8gOFd1iazR7R2xT3VdeVjgCtpw0fpiLcfd3g7DeR2kG679VeMr7s/SXZpX3bG88Dv6TPdn8GdjoWvSo/nwv+pQbhngy5hTxnMIbrH78+bGxbS/ub9E3BG/7v70ex+cO9bh8H/Y4V73hXMlyzK7j1GbS1gmNfbTPOE7zd8E+1ZiyfKxjtcsd7dKk0y2QaW2ZMl7PfwG9XTqytTUzWPDfpSPdDzNFlE9Ps1Ip6/eRY1oGKc5+K/tavVGzNiMge/t/sfv/d/89PiRk/5vj0/98XeU2Jck/2+Q+EcQRlt4zYj0Xw8Jrf01Rk17mpaVqopK8z/MWAtCDeQC4HLC4YlRs0ncb8ya5A3L5iMqGY1Tml9o0072CjtYmA28g6gplPX2nh+zha+9l9k8oYh7aW/zWAIEa6ilDd0z/W5zYd6Y3sedrkP7TuPdic2PSRa09XQ/35AY7o0oVizJalJ0rMdFPoeZrTi99wPHqoF5JQyd6Xo/cQPBPjRCvoMgP7zedTX9mGsYxfPDhFgC/XeoyR411xBBabUnM16cY3Ra9j9MsLrL8Q81XalPPgwNXTBmqae+9ZTFW950t624v6qOcq/zBSkE2b5d8WEmt/PMxRjs470vsuP48fSRcPnBpb5BBzzPPS+Gyk60nxuIIRX+V02KVP+/aipVeBQvz970vBzUT308r/Rish5X/hXAGMFf4bv05wRbT9d98CcyKP/4T2eO/vZPsUre8F8/oXD7LLF1pOBrlQAMwXi0f6gPu+xEpbB055j/2/H4qSJLtjculodZafU48ectXFTo3id/ysTV3sWTz/2VkP2DU4InbOBeJ38ap/PeXQT59i+xj37+i+Wk/NVwW+7fvPCnkqm7nD9l/Z+zm/qB7x8giBD2rAiXsZmW9jN5+NG4UVhd2ZWpfyAPnCoj7ztW9EckRSs6MdXx5D9A14abNYOVt55uqydrz8H+MJ35aZ3XubpOTA5QBqKfx460P46gimjtnwF1K7x5IX+w18Kd7zEHi7UnCnOy5yMuxSSH/g/wivtYLH2oNiRTlzsvunuWyyey9zkq5OXbwYE4laHneeUzGDqzkfgaQ1lNdPeDK5FUt/fp2+P/D+hoeSnsfaPU2i8cW+LI6B0Sgdun2rosJ4hLvpS3gUn+/3h+xgJ68nYuG/Ok4WlaTpT+oOXmZK8T7cnKcBEpczfmKX70cakevVWpWUJDUJ4niwUpQw/JvJOy8JJaOKEaEUCSBJYRSm7BZHLDCmLirBVfaijEKsQUPr8BO4/P51ln8wGrf4MBEstTzjyh11tzeTHEKhQq3xrZMTfPSiysMVijOvQWYoGOnMvbTcRPaW0ZIL8JDl4wBE4oTVk5TFVJx065wcj0SJxT0gDTwU9iugs2Pj2djVgm49FHYB+A6oOJ7MFiJdpX+TdX/ffUp9xVa1kZIWWhedZpdI4rxWJ6nHAViOWYt5oRERIjI5wdJeXFQtvAKoVrNLqglIEkf8MFFtOwHVQiPs+MRfGsuQo5TwqAs3kYFBLJYfpVdzznIkbz9idwv12DERcgVYUb0WVCZvdO7rfgQAus94zYAYOVMjI1GySB/ZkhfnK7fBhgBCOU88t8jYmz+DwKLwDF21+xIEsjbooLk3cBNUymomJpXmdS2A/QjR3RCDNSlGuN4izcGPZguG3f8AvTxgS6cklVka6PfMLvQHslvVjcMT2ALAnMI5Hv5VMxcrFIWg4bKRK5byBsJOKz6ud34PtxO/BFUQhArM2fTe5mmHaFdXRZ8+Xk2St6q6EqBgkaGIDqgWU0QXhJ7+ClS/wJrVWpYODFSigwmkddiYqQTK97FMf9ht7OoOzSKMXlw30fE70busCu+ajIwgIFsDjTr4Zb3DIA3AODFLyA2bzdYY4UMAGSyrERqp2wpTTTcwah2uqRIIwJ9NXuvBnp9TVU+nDOasnw1z6l0WH5yWGD9JEA7UZbnJnRvYsoNYi3hxfGqejYDjPDRLFV01x1bpF+FOLxPsgDKm0zzPNpM3lz2AWvpNjJA+qEFyX2S5qG2xbIORzKjvJ01TGMubtmERbgV8thfuCwOHoWGE3kSPD91FmiSF4xJquw5ekZYEbfMtpqEFDzeZnXJErYvBUS53RRvqLUVZook25yN6aFOcQ8MVOz1RUalQVl5RMerFq6cxvRM3s7BkZR5S5Hra6dfqB9AH6YXswI0omZIR0Nk2AHtOKFZTj5nfkdqoFhsbbrEawuhkgNCxVm+NFrugxbXOoqM1CPrFYA19g2gzKGmOhRMgeV38bV2etBrkJHVso3R9VOTPndkudSh/eaJvzFnE+FE3L4pPXyS5L/sSRh1l6hSP/mH4omxpML55rZJqGgvQTzb4VW8TwBc6D3hr6kJpz6Sat65Nh06opUSuP/eZX5v9fh63+QrL+omtlPDyBPhLvQ64daoxmd3/oQcFD6KM9p4Q0NMuAky48+zXhbp5cg3PLoADWRY21T9teaO5ryeIk5vBC8qTf5x6BxQQVhHvQM2H+dRwjJdHHdquxpzNRaO/a9GvZ2IqPOt5kwVa3PAqnj0nKnIJLw+7sFJngweOy4+lFanm77CbU+B6SMd6gPPnfpbUKl40g58327razW2m5cHyHdZMrdwHzXTqRLnsX/qA1QqV2tT+tpiUCuA2o3+RDOlLCkwdG/xzWXiBfb/bwinREHynSHIhCfEqh+8353jzb7WbU+uF7mWVKQYfvYJmab0sFg+G9+xl08DyX7rbeTIrQNPjJLw1AyAP0WqWujhkp7EjN+Km5dziMNlPa0xYwD721Lkw6eFLrLF6JE0usuwUbaBOzRnrbEkVUGEVAO4hfT7RD7gZGsFjvi7KOPzxhiL5q3DtcaWcZYAchyzjmdJgH99YQyuxwnpZ8TZVuNMqetcrqq5nHlWiLCfCwqaKFWP+rQDXdZay5bQj9VCUILvx9XSbpap05xVXlmdVRa+/BbXuFD9/r22HYu4YrctZ9IO5D/IJFH4psrvFUcS2e2klRIQn9F5CyJ5m2kq1epFJuN5U++9YlmuKSSJYtvLIYHPAV5hBIpK10GDWCVYckOUyzkAN4Z6dnAGTVFDuoGxIKLEJ582/ZAJE2xXpH1rkCO3svn7UZCad+XETh+yHFZ6xY3XIXXkbjFGMc0cq8fWVcGUogcDeB+OIHOfLR/ajQzMixzMbvAJSCft/nZLa44sDXMmryvZVhujcwDqhM3hA//vAYPuFWpdU4iZaRR1XXwBgIHwo+XKl0Gpg+IhYEgLAIcBSvpSMjAiCQizsA+A9r4ciEWOLisA2EMyOi/oS8b8mi21HzKnxBZxR7MksIZgxUAosb+gDSrHGgjn+Km+uP4BVR6WUQDbDbYBxlWNXTFLIn2UlAPR++rNdBGSnswr1EDOlBFIMXjiEHEoydzj2LiCw3fwODkeO6DA2SP7zbaqplWGA5kLdRKr/l9xE/k8XA0kYNuUeTIivcx+39T0oayAmpC4SvJ7YzuWG5k9mJaIbDE4WjML/MxJvctCOQssd+ailwbIYnizkgOW5Nku21O0hDxe7CZ8l8Zq7sAvKmCL2EF0eRfzkajC1oWsxtZ3B9AeAl9ZEtJxY1ZysdR7IIk5rM7O1G+AeSgtasV9MW7VLWP+1rWcYtB+FnQHrWvtnFLPnKdU+cjO1qYVjM7gMI9jpmbBfPmgxRYrJnekhPiixPq7IWGhnvpMzl6Sg5wkHUlKey3cUPldGyGy6aZjgHYMqGhAJDsu6+L+Kl8IKAnJmSnHIsutbQMFtKFGd3do6NQ772ue/DESJKxciesWRod4vm7JOh77byhldCoxRoMdsGmgl0rYDhA+/Yy9kr7GUNUGsE5olR2OEyic3XtZUUBFAl+Sj1EfgKZGHP1833fBlgSp93IudNGBbsHth/f40pK20fxZEbBA2e1Ff/iXLGzJ8fY8rsVumGGNemaX10nTHWGXht/XnKBjp1txtR0pIgQTtSecFphJ31JB94R3QQjuDRXxEPO4Ml5Qp4o+xK3GKIXFJlDS6Jmk7YqDMaArM5h1QKgbtz1i9diGAXUuA5Xzq8/sMs226VY/BXdsA9XSCTMcGuFUS0+ltu2EhxuGR2OC2vuzThG127tuaj8ksgrjgkLXTw7kbefPnK5Wdw+YH7XmrnIxdKqAsNWo/Fiaf/Tb9HMOfbjXU+fuSp+ILuXGbK5cM5ee+mTloyj3P0Y36DSbETGYxu7KGD7LGdSqiR8pihXbigdNmyUaPPL+HAz64gO/r06TnQJMu9BOcsUsMXAUbEjdBG/jjqrjmwy78qChYH4B3VUl51yKEQCAmDIH8+fojTMDqpzO/ahPUV1z7z5Y0pNc4XxZ0nPusTPZJQQ5jPvS6syWICU9dvDknHW6q6rv/nVkQfOo141+bLJS1646nhS7ljg3380s8634yC7PenhMxffzoS8oF11/jUj9fPwh9h9SeJnDcNDLp+z1EUxWNoDAONC/3yDwN5L/amz0EWVT1orY4esfQYmI6P7GLW1pbA9bOB2QI8KnX3nGQWJY6JyijzTGt0B7oUGHsHBWKap8CUcZ4f9Vm/uMPcKlSXOLW+4/NHmDFrjbznCvo1KgtOm3iodODI0kTlsHq5DOhaF/7ckHJtrn/74JpVgueXVXJLefUzotCmdrwbNlYrAzDCp6tJzHe0qjl2ldj/EFOoFHIcp8r2EC5aOQiNkiS6fGHzj28re767ZKVrDRD16kVvcuns8iyj84gh907KCMTnc3HhxMe2zc4fGCIM/2yJf17Nk/FZ0xIW74g9Orh7D/mj+FjjubJ3xHMHeo565IYxuglwYVglGfz7XXMIcuNOmOkp9NvT9lIJi7egDUfS+eflm5IqD14449ByHvpdlzNSqV3iFHx41yByGNtVl7LNZniwAKdwcgdOmV04tgpF27solgXBK2hnYfl1FfXmrd56xwiLNKzcASI7t/ToW8yQgxIGVSmY3VqTNoP8GLypWw52BlR+Jxdysf5g0r+TWyHA5x84kHqlqtbCr4yTEQoHQGDIWwfYevli2mCbXWn2UGqJPIskR9TWmuv6TmQ84EV+GWeOJ3kWT1xG9VUgRkt9wambdE3d4ZmhdZmJutX5feCUbybYwr5Lw5OQoZoFxoHfd74OONjbBtuhU+XK+y7+cgpPJRIIc2BhmWFgfC1aXirWw+J2a3JbF8mZYkttViWUMOWWWKtc624iO9mqt8CZpa5jTjEnhz6FcrZAlJ4cnyR/D+IFOz0axw7LRxHjQNQr8Qj7qp6zivoKNRop41kIzVt44v58clrkE5YuOAOEJrRXj2df66PtbgKY421GGxyGo8Q7U2NglnJ8N+7IoYK3HQYWC/C+4K01jj5D1UJIk8MMp98R9A9tP0zk+UaRlWToDTlp2CbkG6ZwZE9JLHTfv0s3XjWJ4XecA/FgpFABu9ECBAMAvUjZyobkd3pObLBjzfPmJ4fMzVbK4m7ltwMHqhat/Vj8K8E+CajFSXqXOSvY4pYghKMZM0+/sRRbQBNu0k0v0WaGA7XxA+BixYi13KSaPQt5FDCq5D58cp2Fvdy0HvMFe3ya3l009xeAqzGh/MlniRzKUwrBg5nzUm/Tari7DbwrtrmHnYOSAZSMEe7eO0d3FoFBsrOPkva8rOrFlviKkMiifBFaRJUTPk6UM727YSuBqSH9iOLPQGlkYDm0TWokdqDKk6lj4m+ufLJDOBTN3c48e+erRkmca+5WWjp1yGLMXlX1kGLuUX9qYtJKrM4GVroThqZ9ySoEB5ZQ2xXnwwCC6lnw7lw+cn90Awur08/uT7VViWRe50LrN61TrnFmkc9D1kHpVEpO3UDa1btXkc79ZobWw+DvPUkYRlPSIiA9wxZMJ67T4TtavqqP8Z5b80+1n0l8A/rBv9m8LO9yIVZ6wWwCC1H78X4HeWhCqjZ64BXHGnU0GW/vTZJmOy6gvi3V/8E3/f1SAwpLM/htCmb1NFm7Nl1nyhYTRUsIyd6Ca5HfDEl1o7Blzp8/dcbwoNdcaT7ZnGmupZk2y19WNUDhCa9jyXAf80/1e/yK/djXwRXndFQZ1Lqk3Z2yZeBx3Mf7VV6ouLPgd9KotQV9Patv8HNEC349+LLfdLb9KVxtD2/7xYsvHXJLW6TCrz/NYveSef2//Jz25jVt87g8TvAp2V8FxGza9gGPS6/KmBCyt5IeLE7LZop70Fre4jaIJW/c8e5WvvAfDiZrE6ccvPheJYid/sohGK6YPLtkycav2/N0pB7/UaILA7t0XnwtHR6a9c0t8I0He9NPml4BfAv7/GfBWOI7gMvcTChR49d+JqlzBjMf8NUBPwgks9fNaFSHx/44iQUAfJDm6SM1SqCDxhPMrTdj6P++UkJjZNlKOiZ+N4/0J4zV3tTd2a8Ki/zM2qwx+OI7TzNE+TH/v32natsibvJiPJuvlBshrmstp2tvWlNXF/LlcQqJfqshLwC8B/98FXC++k2r/pdy+Y9TaXPU8wGpzR+ZPM159WPRiqTi834v5jv/HXyfkGoefn8Bd74RlzgxCSQEws3YCZsPlRCboS+UMzON8V/juTXq+sc+CEPw3Pe019RidDqM6ePf2CYGw8iCDVevE+w5XuNIgk/HaUP7E4vR+PybXHRMP5XYKxuT0c/UEb9Zd7oX64cHEpA/njQn+OmqCTTzcvfIXUp4Dc8e9kuuuTGxaqdgwtjJfRT2HbrFbNTYZXkJ6Cem/AlIbHuweewoRgWQN9bp3NJiHftqgla6MnP/i+O6E4cGVSD3Y7b4/g6d1uB8SoFu87744Q02vGH6ge7JX2F7rddI+VVRaO/vTPw7Vd5Gjp4Qd+AmLE235AxpXPmCpCQIjfrafLG5b8AcErrK4pGL3Qw3lD3xaucWY+A6WuV3v/Kq6ausfhox11f9LQOT0jF8PRTQ76adjiN7OjOrCmhdlXKUoLMZ8JSe8c827gXeex0+R/EHiUV3IWa1BL7XuJaT/IZAwtMoo59AG5z5r2o7RVS+3zb4keUnykuQlyUuSlyQvSV6SvCR5SfKS5CXJS5KXJC9J/lMS9wbqtsFv36uVBAc8t1N++OdNVIJVraQpYd8NKXTxOdh3f7+P0fT9Bny6SZOsbC/BvtfTa1ubI5wTiqX8d78y7eoQDX0vsP3qMbZB/uF/3R78ayrxyAGk7VGve3R1TcdwmVAkHb5CNXdkGm/lAm/z0AhqWEcvOEb1dKHoXLw5xBuy1Lk3jq/p20RvFzeJWala4F2Ec11/Mh+Bk9n7EgW1UEHiWmTv6TzAlxdqZYxN7Udyjqq8THf2bZ1h3cyMVwOSWaqQqr4EHyizWgFwtrto3bsFf/B6eq8BbMaXXBq9HYFPQtXE97l3vandx83wa+3JAqtGfcALz+h3b75ToPTdYVD9TDS7nzB8YUPtr5VdxjXExHT1F7aSAgPLXKNl3YkF+2oc0uihpUn+RnJqrdUok9mCy78a4bSXgYQvrPjQNnDsaAvo12sGC7b1dIZr3GK2Zg39ZG9V5HSZSGV/tX4Nrxio9gPGYOUcenyknNk18uXhKGmq4cEVfm1gVgsj02N35/1y9vBIucFAx+qSkaUUZrP7BQZp8F7518Fs9I/u42fezO4RR9lmiwoMBQqd4d0pdeJ4iUSSMNc6+0aheWMUGv9A7LTsKFTwRTUonJ1rFBujPCN4k12i39swc+nYK6zKkMjvWL1r1AlV77F55YOfhrjkJpyasrCSRyVhpjTcniWTbzscRf0gqyKekUd9Ejj1rLg8qp93KV9pTZrPpQbKT8HR5VNvwipB84LowuUZLkHR9xHRUoQcm05eSMQrBraUZ2xZdtDTh1XQa8XryDD0VlU+L50Zrv1ZrIa4xqiSk310t2qWWT691qvERX4/Dmcuu1zIYyHlTeEFSG17CpdLjw/5PKoei7PWG++MmlGrb1pSwpcBCnD7EcxHhXTM6h/pJxdJETuDiYQ3sdHl7ET06Gy1mVWvgFKW1XTAQviJNTTcyMKGOR0RJik/zNN9PMIsjg/ZRC0OvIt3nO0NipzJodSWyTg/idNXkePuoiLzqPJAQQg/d3lCWOjBYr69o4CeHD7UoDDsX8Q1eIF4oUEpr8uXri4bxafWdvRCUatMdsbMSnPt4fbuubuMmR/UNK273YFz2eHpXOTGjgGt8EYRy7Oosi1+o42RYYJIRfTBPPm9w1FV1xD8op338hTTimsrtTWhITSKGcktrlF0mL9ILS4+WGt0wfMZPu3Fml/rQFWap7ksOK7K5vV4V6XylqvHldHHEYTjbE9U3TPovrqIAnT1eo9iKM2fwlG9i/uQfY0ZMh/tbG5iWC0tg1dtoTi+bhQEquss1kVgAijNemLUXP6NlZMInHsTlYA1oiDhM0d7zpkRQ8+zte7Blqymg7WJ7iOhBh6SeWc5JerK3sGrh9spCunQWfRZQXZUewU9ub2M75IJRLyPAikefND4mJh/K962AlWXsU9HqdeHrJZCmTNlPuSbXGgRm7STiZg8BAsFVZi/oRJnmoV+08ifEzso4YtQTdLVpnQklJJ+DHCfcuR+YYTq3kBL44icZ9znU/WkUMfwUbrPAG/FJnqprdF3aUKa1iUdk9TlmTwbRC5HUsT5/tG9XYJ891p7kyZD1w+yUKkxGskZWJ48bt+hYd6rXiDQoqKYgeFcZYrtYRqM3C1eOKWBvj0sMknCGvF6o6AzmZg4konLus3ItO2Ylg1ZS2rD3WqNB76sVpAvTHlw6a4UucLvS2XYYGOfcUg4yBdSaexeMjJUtrAj2p6NztS6lBv1lnEeYs3hKHZL2wqXMla2Xc7sv6Fvztb2VtfcHVeYHFkyxipsROlen7MHmrkfHLBg+wcqLcldNVp7P98esif95FnLoF7M6z33RCfVVVpSWOq1phvb7tKwM3nv4+VdbXIylxcQzXP9K+u7oJF8Pl8ATDf7JvII89CJwiqlfqf4rla2W/MqjWiyw+QMWMPyo1Hz6nmX0Jk2CPip0w3VYCC95/krzCdCoZAbQNXaMbBcHdm3gXxerjnWy3L5Er9/Wmq8hQSg98kZ+U0fTlnNeQu2u5etU16ij1iEnaNKCjhvOrCXAVfryS6LaIwLWSQXCPmJkQ44M4qI4DQXFnG8C05jZwt4F58oh2semo3aJbS/4VBWNtdJXpK3HF3TvHej4QDWhUdhKNtypVxkW/r9mEm0WGT7Fcp1tqnJ2v2uZpcXSfvFfWTXkHIRf0bBrcD68zeYbTAcn0PjzkmyDT2CvV/aZb9cMO/UQsHbcFGBTrlHYehfYD2xMFZ0DN4A4DpSW8QhKCW3rR7w53j7g/0Z9f4C7ZNkEc/yy238PFcGsBesNAJQfGMw4xJEs5HObPS7TH9IcaYtHBMWekuBQkjCjmufA5NtIVCgiiwWJyz8GbgUm+FxS8Y2X+UPXL6QjmWahIJwjhVmO/PVKV8lheh5jPxJlDOEtlWt3+UWVSWEMWJpWVC6n4rE8axbV1AMXT/EWu9KHh7JY7W8UovXmtSRqzZM3/lRAnlsVuzmCQTf5zpz+kPjs8ZWSbNbLSChPswjIOW3veVx8A3TcxV8MJKbHMM6SSdsVyxPDGtLto3Eczm44U2p6gTKGcs2sKIB8NnwWnWchihCzAdO+QYKXq/etwmkjMmC0ql12rVKRMbj04PonLOMSGJR+xTGjV4r/bAdeeqsmGk7Ky/tzZgzpvFZF+nppj1zx76nvk393GRaO2aY/S6Xj+anbASRdXCwDTa3FGbXnXuNzymbncg7RNs9crkRkycvp7fFmVSXtlQq77ic3bH5CLNFDIISFyz2iRj7v0q7eKVAl0IxBex2imgqRdm7VsZiDFHuYwg3a5JNVaLavt6TRqZ+jaQrMDHEekU7emXQAAuJcSmY3xWvlnyu8+hKddef4JzhhLjOm5cFTektwlDhmNc9Vzt8JXGd0yMZ3jJwrJh801duCSr5HJslHRYsL1V/hCu5A+MgfAnfSR0+DeiAcc3KlQMY9t8WR/PkeopEKomijKhur1LIEvfBBFoDAgfucfVzZZoful2ukq1PY+uZN7non/Ml+nBjiGw9EUf7vt3n6ZtqMxi8GZ2RZ/2F8QvHdjwKMe7xzu8gJY48Q0yRc4LPdN2Ey+QGgyH72boLRhqprYQ64urN0/a4cgkuYWuZ8/pQ1JTqLuxHafbk3lXPxBrH9FNQo1fz4TiAsNdXFVVYbZh3X/OzGE7yVev/tVNDzKVSpP0p5WumNq19DtMA6VWSA5g7U7untNcJmzaueXBnROI1SbwEz24aj4OoIoHQwlsjwTsOHIkijFlD9qMoY8bWUf3RqFX3rxYVFIMRd0sxllWQ/qK4/Dq9ZlFJBbxvdGaOzx080s3amS5ytCMkI5yGIsjnyBUWW73+3XoFvdh94lLcvpkghblul4AHB7t/dD/cd4DdCijJRwb5yugmHGcQR3W/MNJ4aORpNoHpUHntrQh+VGnkK25LkXUDTmbUkr1y80PYU53qCTq+eSzq5tcvD+9ITB1Z9Vs0udR188bCGtp4PHEfKHig1rm8ZHrpjqWL5YJYcBlEPd/VRr6cL+IRDsgVPts7UHIpZMLY+j60MsfUALjuYNbzzgFtgBAFDkCYyw3u073Q5YLNS/rnOZj4jiC8bKt/RrZlR055bu8ghqwh5nDmz3cUNnXthetwZqSjE9nsyj4Uzqdezqe9Xo5HXq0Qt44/LUOy2WRPgqvN5Jy6vR45G22CUxaEr1w7iMkzinrZLgeAjhVdqO+cnZ2Suv1wbfj4ksTW6ylRqbXjPjzPlWte6hHEVqGsRBdYdTWa1bOmR7/TJy1eI5npSgZ7RByrSCm4ct0PRb4SzYuBqrpSdLuFModB5qg00P0qMTz+XSkJFeAyKp2TUSAz/3pm5yT/DaXlvydCbqlGXZnauTG1fXzS7zawB77vEVCrFlrD3JNWuoXao4/ZKm/6NlJEq911zUMN836gst4n2e8PZfhJ4xvBs89Wja+DfwcRphURfkA0GKBZ5ijBgGAsJuDGDTmV3nIVHqtSjkfT9Ef7p7YSforfYgpxRUjhFqi81GgFHx+gJ98Spx9/Drvk9bHFTp7I4nzdx2QyrW1aaatWlh7/W8I1qpKVjCVcNw7at2XY2lMNmIUdVZJC5BoCTX0UWBOrRfNbIOQFBtI14ECw+8DMTbaT+WpBQtV8q8UVReNbyLzwIraNH6shMvSh2mOOAx9zzGkcs266N7oczeN8/jilPLN9zRRsYURQN/SF2qyIrdcKDrE2RJ+LchR6jqfxKbbtPdN3Ia1uTDeaCcLoDE0vQ96y7mHX9rVjLzNnnxhmhAwWy0aKqZwRPueYJ9WvimMDOEz1QWCNvd/ooI26VAdnD5hC10J4F9e/jiXjVZaeh72u2mAGB9hloqMbUirbaKtsCCrSLEWF0xCGPKnhXVumzJxJTUxXRLbOwM5UFbTtMv/d9oUtfDbOxbdYqbD5+yOmuk+Pq+6Zd0Czu6Z3UyR7imFdGFzfCnZj2IeiumeamxLZgzZjB/On4o7DhcfqMjsGSwYN9SlgkJrlLij3hkDfFAR6nqjp3xTpzwDJ1bnzQGKGxgM3zC0tvqoUHt15mSvjYNl+OHaUV/EYXw6wmn4sxl2ePsrw/8l0LV/Rv+mcAyLJo8HuC5ZGKj451X16Znt1iuF9XQJ9e6qvu5w8lf1XFe1QnsAxdK5n7HTUSdkLUpu2Sp7++GbPtxO/bTY9YQN6rDAO3lyxR6rrderV4/V3RU44dhkSV+oKlM515a+Nld7zdwJ+tcG01e57As0lHMfI0OqxsdI+6y2qIDkqhULnVOW3k6fOQRe85b7+6ar1K8s+/vKf/wtQSwMEFAACAAgAd4z3SmigejpNAAAAawAAABsAAAB1bml2ZXJzYWwvdW5pdmVyc2FsLnBuZy54bWyzsa/IzVEoSy0qzszPs1Uy1DNQsrfj5bIpKEoty0wtV6gAihnpGUCAkkKlrZIJErc8M6UkA6jCwNgYIZiRmpmeUWKrZG5uChfUB5oJAFBLAQIAABQAAgAIAESUV0cjtE77+wIAALAIAAAUAAAAAAAAAAEAAAAAAAAAAAB1bml2ZXJzYWwvcGxheWVyLnhtbFBLAQIAABQAAgAIAHeM90qHb5M5aCsAALNWAAAXAAAAAAAAAAAAAAAAAC0DAAB1bml2ZXJzYWwvdW5pdmVyc2FsLnBuZ1BLAQIAABQAAgAIAHeM90pooHo6TQAAAGsAAAAbAAAAAAAAAAEAAAAAAMouAAB1bml2ZXJzYWwvdW5pdmVyc2FsLnBuZy54bWxQSwUGAAAAAAMAAwDQAAAAUC8AAAAA"/>
  <p:tag name="ISPRING_SCORM_ENDPOINT" val="&lt;endpoint&gt;&lt;enable&gt;0&lt;/enable&gt;&lt;lrs&gt;http://&lt;/lrs&gt;&lt;auth&gt;0&lt;/auth&gt;&lt;login&gt;&lt;/login&gt;&lt;password&gt;&lt;/password&gt;&lt;key&gt;&lt;/key&gt;&lt;name&gt;&lt;/name&gt;&lt;email&gt;&lt;/email&gt;&lt;/endpoint&gt;&#10;"/>
  <p:tag name="ISPRING_PRESENTATION_TITLE" val="小清新毕业答辩"/>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7942</TotalTime>
  <Words>689</Words>
  <Application>Microsoft Office PowerPoint</Application>
  <PresentationFormat>Widescreen</PresentationFormat>
  <Paragraphs>245</Paragraphs>
  <Slides>40</Slides>
  <Notes>40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等线</vt:lpstr>
      <vt:lpstr>等线 Light</vt:lpstr>
      <vt:lpstr>Microsoft YaHei UI</vt:lpstr>
      <vt:lpstr>钟齐陈伟勋硬笔行书字库</vt:lpstr>
      <vt:lpstr>Arial</vt:lpstr>
      <vt:lpstr>Cambria</vt:lpstr>
      <vt:lpstr>Cambria Math</vt:lpstr>
      <vt:lpstr>Gill Sans MT</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小清新毕业答辩</dc:title>
  <dc:creator>zjc</dc:creator>
  <cp:lastModifiedBy>Hao Phuong</cp:lastModifiedBy>
  <cp:revision>635</cp:revision>
  <dcterms:created xsi:type="dcterms:W3CDTF">2018-01-07T13:00:52Z</dcterms:created>
  <dcterms:modified xsi:type="dcterms:W3CDTF">2019-08-26T02:14:46Z</dcterms:modified>
</cp:coreProperties>
</file>